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312" r:id="rId5"/>
    <p:sldId id="307" r:id="rId6"/>
    <p:sldId id="281" r:id="rId7"/>
    <p:sldId id="282" r:id="rId8"/>
    <p:sldId id="315" r:id="rId9"/>
    <p:sldId id="317" r:id="rId10"/>
    <p:sldId id="318" r:id="rId11"/>
    <p:sldId id="321" r:id="rId12"/>
    <p:sldId id="297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>
        <p:scale>
          <a:sx n="58" d="100"/>
          <a:sy n="58" d="100"/>
        </p:scale>
        <p:origin x="988" y="10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PUBLIC SPEAKING: DELIVERING WITH EXCELLENCE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74C69E-6841-1E88-1525-CBE932BC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" y="-233441"/>
            <a:ext cx="2087336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859" y="903383"/>
            <a:ext cx="4878860" cy="2446222"/>
          </a:xfrm>
        </p:spPr>
        <p:txBody>
          <a:bodyPr/>
          <a:lstStyle/>
          <a:p>
            <a:r>
              <a:rPr lang="en-US" dirty="0"/>
              <a:t>The power of communication</a:t>
            </a:r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5589-A19F-F696-8A72-F8A3F034C902}"/>
              </a:ext>
            </a:extLst>
          </p:cNvPr>
          <p:cNvSpPr txBox="1">
            <a:spLocks/>
          </p:cNvSpPr>
          <p:nvPr/>
        </p:nvSpPr>
        <p:spPr>
          <a:xfrm>
            <a:off x="5002927" y="2861827"/>
            <a:ext cx="6745728" cy="2833893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power of communication is at the heart of effective public speaking. Communication isn't just about speaking; it's about connecting, engaging, and inspiring an audience. </a:t>
            </a:r>
          </a:p>
          <a:p>
            <a:r>
              <a:rPr lang="en-US" sz="2000" dirty="0"/>
              <a:t>When a speaker communicates well, they create an environment where ideas flow seamlessly from their mind to the audience's, making the message resonate on a deeper level.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/>
          <a:lstStyle/>
          <a:p>
            <a:r>
              <a:rPr lang="en-US" dirty="0"/>
              <a:t>Overcoming nervousness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808750"/>
            <a:ext cx="6224530" cy="22332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Overcoming nervousness, especially in public speaking, is a journey many face. Nervousness is a natural reaction to being in the spotlight, but it can be managed effectively with the right mindset and techniques.</a:t>
            </a:r>
          </a:p>
          <a:p>
            <a:endParaRPr lang="en-US" dirty="0"/>
          </a:p>
          <a:p>
            <a:r>
              <a:rPr lang="en-US" b="1" dirty="0"/>
              <a:t>TIPS: </a:t>
            </a:r>
          </a:p>
          <a:p>
            <a:pPr marL="457200" indent="-457200">
              <a:buAutoNum type="arabicPeriod"/>
            </a:pPr>
            <a:r>
              <a:rPr lang="en-US" dirty="0"/>
              <a:t>Understand your Nervousness</a:t>
            </a:r>
          </a:p>
          <a:p>
            <a:pPr marL="457200" indent="-457200">
              <a:buAutoNum type="arabicPeriod"/>
            </a:pPr>
            <a:r>
              <a:rPr lang="en-US" dirty="0"/>
              <a:t>Prepare Thoroughly</a:t>
            </a:r>
          </a:p>
          <a:p>
            <a:pPr marL="457200" indent="-457200">
              <a:buAutoNum type="arabicPeriod"/>
            </a:pPr>
            <a:r>
              <a:rPr lang="en-US" dirty="0"/>
              <a:t>Visualize Success</a:t>
            </a:r>
          </a:p>
          <a:p>
            <a:endParaRPr lang="en-US" dirty="0"/>
          </a:p>
        </p:txBody>
      </p:sp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US" dirty="0"/>
              <a:t>Engaging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/>
          <a:lstStyle/>
          <a:p>
            <a:r>
              <a:rPr lang="en-US" dirty="0"/>
              <a:t>Make eye contact with your audience to create a sense of intimacy and involvement.</a:t>
            </a:r>
          </a:p>
          <a:p>
            <a:r>
              <a:rPr lang="en-US" dirty="0"/>
              <a:t>Weave relatable stories into your presentation using narratives that make your message memorable and impactful.</a:t>
            </a:r>
          </a:p>
          <a:p>
            <a:r>
              <a:rPr lang="en-US" dirty="0"/>
              <a:t>Encourage questions and provide thoughtful responses to enhance audience participation.</a:t>
            </a:r>
          </a:p>
          <a:p>
            <a:r>
              <a:rPr lang="en-US" dirty="0"/>
              <a:t>Use live polls or surveys to gather audience opinions, promoting engagement and making sure the audience feel involved.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Effective delivery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283119" cy="3720337"/>
          </a:xfrm>
        </p:spPr>
        <p:txBody>
          <a:bodyPr>
            <a:normAutofit/>
          </a:bodyPr>
          <a:lstStyle/>
          <a:p>
            <a:r>
              <a:rPr lang="en-US" dirty="0"/>
              <a:t>This is a powerful tool in public speaking. It involves varying pitch, tone, and volume to convey emotion, emphasize points, and maintain interest. </a:t>
            </a:r>
          </a:p>
          <a:p>
            <a:pPr lvl="1"/>
            <a:r>
              <a:rPr lang="en-US" dirty="0"/>
              <a:t>Pitch variation</a:t>
            </a:r>
          </a:p>
          <a:p>
            <a:pPr lvl="1"/>
            <a:r>
              <a:rPr lang="en-US" dirty="0"/>
              <a:t>Tone inflection</a:t>
            </a:r>
          </a:p>
          <a:p>
            <a:pPr lvl="1"/>
            <a:r>
              <a:rPr lang="en-US" dirty="0"/>
              <a:t>Volume control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284951" cy="3720337"/>
          </a:xfrm>
        </p:spPr>
        <p:txBody>
          <a:bodyPr>
            <a:normAutofit/>
          </a:bodyPr>
          <a:lstStyle/>
          <a:p>
            <a:r>
              <a:rPr lang="en-US" dirty="0"/>
              <a:t>Effective body language enhances your message, making it more impactful and memorable.</a:t>
            </a:r>
          </a:p>
          <a:p>
            <a:pPr lvl="1"/>
            <a:r>
              <a:rPr lang="en-US" dirty="0"/>
              <a:t>Meaningful eye contact</a:t>
            </a:r>
          </a:p>
          <a:p>
            <a:pPr lvl="1"/>
            <a:r>
              <a:rPr lang="en-US" dirty="0"/>
              <a:t>Purposeful gestures</a:t>
            </a:r>
          </a:p>
          <a:p>
            <a:pPr lvl="1"/>
            <a:r>
              <a:rPr lang="en-US" dirty="0"/>
              <a:t>Maintain good posture</a:t>
            </a:r>
          </a:p>
          <a:p>
            <a:pPr lvl="1"/>
            <a:r>
              <a:rPr lang="en-US" dirty="0"/>
              <a:t>Control your expressions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/>
          <a:lstStyle/>
          <a:p>
            <a:r>
              <a:rPr lang="en-US" dirty="0"/>
              <a:t>Navigating Q&amp;A </a:t>
            </a:r>
            <a:br>
              <a:rPr lang="en-US" dirty="0"/>
            </a:br>
            <a:r>
              <a:rPr lang="en-US" dirty="0"/>
              <a:t>sessions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463"/>
            <a:ext cx="3282950" cy="4143375"/>
          </a:xfrm>
        </p:spPr>
        <p:txBody>
          <a:bodyPr>
            <a:normAutofit/>
          </a:bodyPr>
          <a:lstStyle/>
          <a:p>
            <a:r>
              <a:rPr lang="en-US" dirty="0"/>
              <a:t>Maintaining composure during the Q&amp;A session is essential for projecting confidence and authority. Consider the following tips for staying composed:</a:t>
            </a:r>
          </a:p>
          <a:p>
            <a:r>
              <a:rPr lang="en-US" dirty="0"/>
              <a:t>Stay calm</a:t>
            </a:r>
          </a:p>
          <a:p>
            <a:r>
              <a:rPr lang="en-US" dirty="0"/>
              <a:t>Actively listen</a:t>
            </a:r>
          </a:p>
          <a:p>
            <a:r>
              <a:rPr lang="en-US" dirty="0"/>
              <a:t>Pause and reflect</a:t>
            </a:r>
          </a:p>
          <a:p>
            <a:r>
              <a:rPr lang="en-US" dirty="0"/>
              <a:t>Maintain eye contact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0" y="2303463"/>
            <a:ext cx="3763963" cy="4143375"/>
          </a:xfrm>
        </p:spPr>
        <p:txBody>
          <a:bodyPr/>
          <a:lstStyle/>
          <a:p>
            <a:r>
              <a:rPr lang="en-US" dirty="0"/>
              <a:t>Know your material in advance</a:t>
            </a:r>
          </a:p>
          <a:p>
            <a:r>
              <a:rPr lang="en-US" dirty="0"/>
              <a:t>Anticipate common questions</a:t>
            </a:r>
          </a:p>
          <a:p>
            <a:r>
              <a:rPr lang="en-US" dirty="0"/>
              <a:t>Rehearse your responses</a:t>
            </a:r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dirty="0"/>
              <a:t>Speaking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r>
              <a:rPr lang="en-US" dirty="0"/>
              <a:t>Your ability to communicate effectively will leave a lasting impact on your audience</a:t>
            </a:r>
          </a:p>
          <a:p>
            <a:endParaRPr lang="en-US" dirty="0"/>
          </a:p>
          <a:p>
            <a:r>
              <a:rPr lang="en-US" dirty="0"/>
              <a:t>Effectively communicating involves not only delivering a message but also resonating with the experiences, values, and emotions of those listening </a:t>
            </a:r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5829147" cy="3961593"/>
          </a:xfrm>
        </p:spPr>
        <p:txBody>
          <a:bodyPr>
            <a:normAutofit/>
          </a:bodyPr>
          <a:lstStyle/>
          <a:p>
            <a:r>
              <a:rPr lang="en-US" dirty="0"/>
              <a:t>Consistent rehearsal</a:t>
            </a:r>
          </a:p>
          <a:p>
            <a:pPr lvl="1"/>
            <a:r>
              <a:rPr lang="en-US" dirty="0"/>
              <a:t>Strengthen your familiarity</a:t>
            </a:r>
          </a:p>
          <a:p>
            <a:r>
              <a:rPr lang="en-US" dirty="0"/>
              <a:t>Refine delivery style</a:t>
            </a:r>
          </a:p>
          <a:p>
            <a:pPr lvl="1"/>
            <a:r>
              <a:rPr lang="en-US" dirty="0"/>
              <a:t>Pacing, tone, and emphasis</a:t>
            </a:r>
          </a:p>
          <a:p>
            <a:r>
              <a:rPr lang="en-US" dirty="0"/>
              <a:t>Timing and transitions</a:t>
            </a:r>
          </a:p>
          <a:p>
            <a:pPr lvl="1"/>
            <a:r>
              <a:rPr lang="en-US" dirty="0"/>
              <a:t>Aim for seamless, professional delivery</a:t>
            </a:r>
          </a:p>
          <a:p>
            <a:r>
              <a:rPr lang="en-US" dirty="0"/>
              <a:t>Practice audience</a:t>
            </a:r>
          </a:p>
          <a:p>
            <a:pPr lvl="1"/>
            <a:r>
              <a:rPr lang="en-US" dirty="0"/>
              <a:t>Enlist colleagues to listen &amp; provide feedback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49782"/>
            <a:ext cx="7877059" cy="272770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+92 329 6222244</a:t>
            </a:r>
          </a:p>
          <a:p>
            <a:r>
              <a:rPr lang="en-US" dirty="0"/>
              <a:t>www.leadingladyempire.org</a:t>
            </a:r>
          </a:p>
          <a:p>
            <a:r>
              <a:rPr lang="en-US" dirty="0"/>
              <a:t>Leading Lady Empire</a:t>
            </a:r>
          </a:p>
          <a:p>
            <a:endParaRPr lang="en-US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AB53AE6-F6E7-E7DE-BBE9-7A625CE0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91" y="2385332"/>
            <a:ext cx="2087336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{D1D95832-09EB-484E-AA80-EDEB02D60398}tf78438558_win32</Template>
  <TotalTime>11</TotalTime>
  <Words>404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Sabon Next LT</vt:lpstr>
      <vt:lpstr>Custom</vt:lpstr>
      <vt:lpstr>PUBLIC SPEAKING: DELIVERING WITH EXCELLENCE</vt:lpstr>
      <vt:lpstr>The power of communication</vt:lpstr>
      <vt:lpstr>Overcoming nervousness</vt:lpstr>
      <vt:lpstr>Engaging the audience</vt:lpstr>
      <vt:lpstr>Effective delivery techniques</vt:lpstr>
      <vt:lpstr>Navigating Q&amp;A  sessions</vt:lpstr>
      <vt:lpstr>Speaking impact</vt:lpstr>
      <vt:lpstr>Final tips &amp;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Haniya Wasim</dc:creator>
  <cp:lastModifiedBy>Haniya Wasim</cp:lastModifiedBy>
  <cp:revision>1</cp:revision>
  <dcterms:created xsi:type="dcterms:W3CDTF">2024-11-10T13:44:56Z</dcterms:created>
  <dcterms:modified xsi:type="dcterms:W3CDTF">2024-11-10T13:56:12Z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