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6"/>
  </p:notesMasterIdLst>
  <p:sldIdLst>
    <p:sldId id="256" r:id="rId4"/>
    <p:sldId id="262" r:id="rId5"/>
    <p:sldId id="261" r:id="rId6"/>
    <p:sldId id="355" r:id="rId7"/>
    <p:sldId id="356" r:id="rId8"/>
    <p:sldId id="315" r:id="rId9"/>
    <p:sldId id="266" r:id="rId10"/>
    <p:sldId id="316" r:id="rId11"/>
    <p:sldId id="301" r:id="rId12"/>
    <p:sldId id="296" r:id="rId13"/>
    <p:sldId id="348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390" autoAdjust="0"/>
  </p:normalViewPr>
  <p:slideViewPr>
    <p:cSldViewPr snapToGrid="0">
      <p:cViewPr>
        <p:scale>
          <a:sx n="58" d="100"/>
          <a:sy n="58" d="100"/>
        </p:scale>
        <p:origin x="1140" y="28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45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9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874460" y="935416"/>
            <a:ext cx="4631741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United Nations and Its Role in Empowering Women Across Pakistan</a:t>
            </a:r>
            <a:endParaRPr lang="ko-KR" alt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C5E6CAD3-DD85-C705-293B-68FEDE18A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4" y="-541406"/>
            <a:ext cx="3228887" cy="322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Women's Empowerment Progress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AEADA1-EE63-4413-A17A-4E8375857021}"/>
              </a:ext>
            </a:extLst>
          </p:cNvPr>
          <p:cNvSpPr txBox="1"/>
          <p:nvPr/>
        </p:nvSpPr>
        <p:spPr>
          <a:xfrm>
            <a:off x="8527539" y="3286168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 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D2EE96-DC04-42E1-9438-0125D46F4518}"/>
              </a:ext>
            </a:extLst>
          </p:cNvPr>
          <p:cNvSpPr txBox="1"/>
          <p:nvPr/>
        </p:nvSpPr>
        <p:spPr>
          <a:xfrm>
            <a:off x="8320075" y="4244579"/>
            <a:ext cx="16540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F251A2-C710-4A29-81ED-0E49BD3AB478}"/>
              </a:ext>
            </a:extLst>
          </p:cNvPr>
          <p:cNvSpPr txBox="1"/>
          <p:nvPr/>
        </p:nvSpPr>
        <p:spPr>
          <a:xfrm>
            <a:off x="8217272" y="2254933"/>
            <a:ext cx="2197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3BF488-B8E7-486B-B612-A6899CEA7E6C}"/>
              </a:ext>
            </a:extLst>
          </p:cNvPr>
          <p:cNvSpPr txBox="1"/>
          <p:nvPr/>
        </p:nvSpPr>
        <p:spPr>
          <a:xfrm>
            <a:off x="8217273" y="4984301"/>
            <a:ext cx="1881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300C83-4B9B-4F80-B3A8-EEC8F63FE4F5}"/>
              </a:ext>
            </a:extLst>
          </p:cNvPr>
          <p:cNvSpPr txBox="1"/>
          <p:nvPr/>
        </p:nvSpPr>
        <p:spPr>
          <a:xfrm>
            <a:off x="882370" y="2211071"/>
            <a:ext cx="126033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3A572B-C90E-4877-9380-FEE959BC6E63}"/>
              </a:ext>
            </a:extLst>
          </p:cNvPr>
          <p:cNvSpPr txBox="1"/>
          <p:nvPr/>
        </p:nvSpPr>
        <p:spPr>
          <a:xfrm>
            <a:off x="882370" y="1326004"/>
            <a:ext cx="1061201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75%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increase in women completing higher education compared to previous years.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i="1" dirty="0">
                <a:solidFill>
                  <a:schemeClr val="bg1"/>
                </a:solidFill>
              </a:rPr>
              <a:t>Educational empowerment programs and scholarships have helped more women achieve higher educational qualifications.</a:t>
            </a:r>
          </a:p>
          <a:p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4800" b="1" dirty="0">
                <a:solidFill>
                  <a:schemeClr val="accent1"/>
                </a:solidFill>
              </a:rPr>
              <a:t>60%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growth in women's employment rates between </a:t>
            </a:r>
            <a:r>
              <a:rPr lang="en-US" sz="2000" b="1" dirty="0">
                <a:solidFill>
                  <a:schemeClr val="bg1"/>
                </a:solidFill>
              </a:rPr>
              <a:t>2015-2024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i="1" dirty="0">
                <a:solidFill>
                  <a:schemeClr val="bg1"/>
                </a:solidFill>
              </a:rPr>
              <a:t>This reflects the increase in women's participation in the workforce due to empowerment programs, training initiatives, and equal pay efforts.</a:t>
            </a:r>
          </a:p>
          <a:p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4800" b="1" dirty="0">
                <a:solidFill>
                  <a:schemeClr val="accent1"/>
                </a:solidFill>
              </a:rPr>
              <a:t>45%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rise in female-owned businesses in rural areas.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i="1" dirty="0">
                <a:solidFill>
                  <a:schemeClr val="bg1"/>
                </a:solidFill>
              </a:rPr>
              <a:t>This statistic represents the increased number of women starting their own businesses, particularly in rural and underserved areas.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1D35E6-0405-4FAC-9DD5-F4154900CBC4}"/>
              </a:ext>
            </a:extLst>
          </p:cNvPr>
          <p:cNvSpPr txBox="1"/>
          <p:nvPr/>
        </p:nvSpPr>
        <p:spPr>
          <a:xfrm>
            <a:off x="885659" y="2808931"/>
            <a:ext cx="6992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347E4E-39A2-4398-8390-B1ED0F8D0E60}"/>
              </a:ext>
            </a:extLst>
          </p:cNvPr>
          <p:cNvSpPr txBox="1"/>
          <p:nvPr/>
        </p:nvSpPr>
        <p:spPr>
          <a:xfrm>
            <a:off x="882370" y="1205670"/>
            <a:ext cx="2514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7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그룹 10">
            <a:extLst>
              <a:ext uri="{FF2B5EF4-FFF2-40B4-BE49-F238E27FC236}">
                <a16:creationId xmlns:a16="http://schemas.microsoft.com/office/drawing/2014/main" id="{26A8DBD6-4241-4A32-83FA-99C05758C615}"/>
              </a:ext>
            </a:extLst>
          </p:cNvPr>
          <p:cNvGrpSpPr/>
          <p:nvPr/>
        </p:nvGrpSpPr>
        <p:grpSpPr>
          <a:xfrm>
            <a:off x="1483216" y="1228860"/>
            <a:ext cx="9242121" cy="5437521"/>
            <a:chOff x="635000" y="1382713"/>
            <a:chExt cx="7869238" cy="4572000"/>
          </a:xfrm>
          <a:solidFill>
            <a:schemeClr val="bg1">
              <a:alpha val="70000"/>
            </a:schemeClr>
          </a:solidFill>
        </p:grpSpPr>
        <p:sp>
          <p:nvSpPr>
            <p:cNvPr id="340" name="Freeform 8">
              <a:extLst>
                <a:ext uri="{FF2B5EF4-FFF2-40B4-BE49-F238E27FC236}">
                  <a16:creationId xmlns:a16="http://schemas.microsoft.com/office/drawing/2014/main" id="{D5AAB1B9-CA57-476B-95E6-6BCBB6F60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1" name="Freeform 9">
              <a:extLst>
                <a:ext uri="{FF2B5EF4-FFF2-40B4-BE49-F238E27FC236}">
                  <a16:creationId xmlns:a16="http://schemas.microsoft.com/office/drawing/2014/main" id="{0C87DF1A-92D3-4019-ACE9-5A9A0CAE28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2" name="Freeform 10">
              <a:extLst>
                <a:ext uri="{FF2B5EF4-FFF2-40B4-BE49-F238E27FC236}">
                  <a16:creationId xmlns:a16="http://schemas.microsoft.com/office/drawing/2014/main" id="{78F38B41-980A-4C56-9BF6-CB78346AAF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3" name="Freeform 11">
              <a:extLst>
                <a:ext uri="{FF2B5EF4-FFF2-40B4-BE49-F238E27FC236}">
                  <a16:creationId xmlns:a16="http://schemas.microsoft.com/office/drawing/2014/main" id="{8C86307C-EF03-4AC6-B33A-3EDF62DDE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F72ACC7-ADC6-4E01-9D6F-EA8B3E29AE34}"/>
              </a:ext>
            </a:extLst>
          </p:cNvPr>
          <p:cNvSpPr/>
          <p:nvPr/>
        </p:nvSpPr>
        <p:spPr>
          <a:xfrm>
            <a:off x="-5526" y="2537097"/>
            <a:ext cx="12197526" cy="26067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86809"/>
            <a:ext cx="11595100" cy="72495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800" dirty="0"/>
              <a:t>Process Breakdown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72393257-739F-4210-9A2F-DAFEA8FBD3A1}"/>
              </a:ext>
            </a:extLst>
          </p:cNvPr>
          <p:cNvSpPr/>
          <p:nvPr/>
        </p:nvSpPr>
        <p:spPr>
          <a:xfrm>
            <a:off x="1682286" y="2830617"/>
            <a:ext cx="898752" cy="898752"/>
          </a:xfrm>
          <a:prstGeom prst="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6" name="Right Arrow 8">
            <a:extLst>
              <a:ext uri="{FF2B5EF4-FFF2-40B4-BE49-F238E27FC236}">
                <a16:creationId xmlns:a16="http://schemas.microsoft.com/office/drawing/2014/main" id="{906FCDD0-EBB1-4D6B-93C5-7DA1974A8C60}"/>
              </a:ext>
            </a:extLst>
          </p:cNvPr>
          <p:cNvSpPr/>
          <p:nvPr/>
        </p:nvSpPr>
        <p:spPr>
          <a:xfrm>
            <a:off x="2826740" y="3055939"/>
            <a:ext cx="1264910" cy="44811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CDC884B1-0A1A-42D4-85CE-5D25DDFA7DE0}"/>
              </a:ext>
            </a:extLst>
          </p:cNvPr>
          <p:cNvSpPr/>
          <p:nvPr/>
        </p:nvSpPr>
        <p:spPr>
          <a:xfrm>
            <a:off x="4337349" y="2830617"/>
            <a:ext cx="898752" cy="898752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8" name="Right Arrow 10">
            <a:extLst>
              <a:ext uri="{FF2B5EF4-FFF2-40B4-BE49-F238E27FC236}">
                <a16:creationId xmlns:a16="http://schemas.microsoft.com/office/drawing/2014/main" id="{306B7366-2B84-424D-8A79-883E82D5EAB4}"/>
              </a:ext>
            </a:extLst>
          </p:cNvPr>
          <p:cNvSpPr/>
          <p:nvPr/>
        </p:nvSpPr>
        <p:spPr>
          <a:xfrm>
            <a:off x="5481802" y="3055939"/>
            <a:ext cx="1264910" cy="44811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5F28174F-3FDA-4A45-B25E-D0EC0B0D6EAA}"/>
              </a:ext>
            </a:extLst>
          </p:cNvPr>
          <p:cNvSpPr/>
          <p:nvPr/>
        </p:nvSpPr>
        <p:spPr>
          <a:xfrm>
            <a:off x="9647477" y="2830617"/>
            <a:ext cx="898752" cy="898752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B2E77C7-ED7E-4AE7-B9A8-3ABAE2F34A39}"/>
              </a:ext>
            </a:extLst>
          </p:cNvPr>
          <p:cNvSpPr txBox="1"/>
          <p:nvPr/>
        </p:nvSpPr>
        <p:spPr>
          <a:xfrm>
            <a:off x="1787050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5"/>
                </a:solidFill>
                <a:cs typeface="Arial" pitchFamily="34" charset="0"/>
              </a:rPr>
              <a:t>01</a:t>
            </a:r>
            <a:endParaRPr lang="ko-KR" altLang="en-US" sz="2933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C5C4B0E0-1109-4F5F-8E16-E24810B032D7}"/>
              </a:ext>
            </a:extLst>
          </p:cNvPr>
          <p:cNvSpPr txBox="1"/>
          <p:nvPr/>
        </p:nvSpPr>
        <p:spPr>
          <a:xfrm>
            <a:off x="4442113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933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ED328D96-B33B-4F79-8E6A-6BF1702A3F38}"/>
              </a:ext>
            </a:extLst>
          </p:cNvPr>
          <p:cNvSpPr txBox="1"/>
          <p:nvPr/>
        </p:nvSpPr>
        <p:spPr>
          <a:xfrm>
            <a:off x="9752241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933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A8A85056-7998-448C-88DE-2CCF88773EC2}"/>
              </a:ext>
            </a:extLst>
          </p:cNvPr>
          <p:cNvSpPr txBox="1"/>
          <p:nvPr/>
        </p:nvSpPr>
        <p:spPr>
          <a:xfrm>
            <a:off x="1104293" y="4312819"/>
            <a:ext cx="2160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Laws and initiatives launched to enhance women's participation in the workforce.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52BC22FA-1B85-498E-8F33-04603357B019}"/>
              </a:ext>
            </a:extLst>
          </p:cNvPr>
          <p:cNvSpPr txBox="1"/>
          <p:nvPr/>
        </p:nvSpPr>
        <p:spPr>
          <a:xfrm>
            <a:off x="1104293" y="3849605"/>
            <a:ext cx="216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Policy Reform 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(2015-2017)</a:t>
            </a:r>
            <a:endParaRPr lang="ko-KR" altLang="en-US" sz="1200" b="1" dirty="0">
              <a:solidFill>
                <a:schemeClr val="accent6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4B3E752-7535-49F4-A6E4-5EEA7230CC15}"/>
              </a:ext>
            </a:extLst>
          </p:cNvPr>
          <p:cNvSpPr txBox="1"/>
          <p:nvPr/>
        </p:nvSpPr>
        <p:spPr>
          <a:xfrm>
            <a:off x="3759357" y="4342458"/>
            <a:ext cx="2244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Support programs for women-owned businesses increased, fostering growth.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5C894F05-2A8F-4C0D-BB71-689F136797F1}"/>
              </a:ext>
            </a:extLst>
          </p:cNvPr>
          <p:cNvSpPr txBox="1"/>
          <p:nvPr/>
        </p:nvSpPr>
        <p:spPr>
          <a:xfrm>
            <a:off x="3759357" y="3849605"/>
            <a:ext cx="2244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2"/>
                </a:solidFill>
              </a:rPr>
              <a:t>Entrepreneurial Growth (2017-2019)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D43B4DE8-E069-4E25-B624-B900CE13DFFC}"/>
              </a:ext>
            </a:extLst>
          </p:cNvPr>
          <p:cNvSpPr txBox="1"/>
          <p:nvPr/>
        </p:nvSpPr>
        <p:spPr>
          <a:xfrm>
            <a:off x="9069485" y="4350143"/>
            <a:ext cx="2387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Challenges arose, but women advanced in leadership and entrepreneurship.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BF90AE4D-B187-4AD7-8E30-B24FFD5457B5}"/>
              </a:ext>
            </a:extLst>
          </p:cNvPr>
          <p:cNvSpPr txBox="1"/>
          <p:nvPr/>
        </p:nvSpPr>
        <p:spPr>
          <a:xfrm>
            <a:off x="9069485" y="3849605"/>
            <a:ext cx="2054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/>
                </a:solidFill>
              </a:rPr>
              <a:t>Continued Progress (2021-2024)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0047606E-AA4B-4ED6-9BD7-477A0F7F2B20}"/>
              </a:ext>
            </a:extLst>
          </p:cNvPr>
          <p:cNvSpPr/>
          <p:nvPr/>
        </p:nvSpPr>
        <p:spPr>
          <a:xfrm>
            <a:off x="6992413" y="2830617"/>
            <a:ext cx="898752" cy="898752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3" name="Right Arrow 302">
            <a:extLst>
              <a:ext uri="{FF2B5EF4-FFF2-40B4-BE49-F238E27FC236}">
                <a16:creationId xmlns:a16="http://schemas.microsoft.com/office/drawing/2014/main" id="{FB4E0DCC-8591-4267-8D37-F5805C1C26F6}"/>
              </a:ext>
            </a:extLst>
          </p:cNvPr>
          <p:cNvSpPr/>
          <p:nvPr/>
        </p:nvSpPr>
        <p:spPr>
          <a:xfrm>
            <a:off x="8136866" y="3055939"/>
            <a:ext cx="1264910" cy="44811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D6AA8C33-5E93-4F03-821A-FBB759555428}"/>
              </a:ext>
            </a:extLst>
          </p:cNvPr>
          <p:cNvSpPr txBox="1"/>
          <p:nvPr/>
        </p:nvSpPr>
        <p:spPr>
          <a:xfrm>
            <a:off x="7097176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933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5B33EBA8-E3D6-45F7-B11B-8D2889F6CD1F}"/>
              </a:ext>
            </a:extLst>
          </p:cNvPr>
          <p:cNvSpPr txBox="1"/>
          <p:nvPr/>
        </p:nvSpPr>
        <p:spPr>
          <a:xfrm>
            <a:off x="6450890" y="4350143"/>
            <a:ext cx="21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More women pursued higher education, especially in STEM fields.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A2BA0AB-E8D1-4B95-843B-E1F76EE33B2A}"/>
              </a:ext>
            </a:extLst>
          </p:cNvPr>
          <p:cNvSpPr txBox="1"/>
          <p:nvPr/>
        </p:nvSpPr>
        <p:spPr>
          <a:xfrm>
            <a:off x="6414421" y="3849605"/>
            <a:ext cx="2054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3"/>
                </a:solidFill>
              </a:rPr>
              <a:t>Educational Attainment (2019-2021)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3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-453070" y="4910126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</a:t>
            </a:r>
            <a:r>
              <a:rPr lang="en-US" altLang="ko-KR" sz="5867" dirty="0">
                <a:solidFill>
                  <a:schemeClr val="accent1"/>
                </a:solidFill>
                <a:cs typeface="Arial" pitchFamily="34" charset="0"/>
              </a:rPr>
              <a:t> You</a:t>
            </a:r>
            <a:endParaRPr lang="ko-KR" altLang="en-US" sz="5867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F21A8-A2DC-448E-8003-AFE4C77CBA6F}"/>
              </a:ext>
            </a:extLst>
          </p:cNvPr>
          <p:cNvSpPr txBox="1"/>
          <p:nvPr/>
        </p:nvSpPr>
        <p:spPr>
          <a:xfrm>
            <a:off x="0" y="5741691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6024983" y="838014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286193" y="3060626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877842" y="659408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pic>
        <p:nvPicPr>
          <p:cNvPr id="110" name="Picture 109">
            <a:extLst>
              <a:ext uri="{FF2B5EF4-FFF2-40B4-BE49-F238E27FC236}">
                <a16:creationId xmlns:a16="http://schemas.microsoft.com/office/drawing/2014/main" id="{5CF9488A-1791-92A1-F030-EE3156ECF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05" y="3942459"/>
            <a:ext cx="3228887" cy="322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4" name="Group 3"/>
          <p:cNvGrpSpPr/>
          <p:nvPr/>
        </p:nvGrpSpPr>
        <p:grpSpPr>
          <a:xfrm>
            <a:off x="5697551" y="1601319"/>
            <a:ext cx="5650150" cy="1107996"/>
            <a:chOff x="5713175" y="1134182"/>
            <a:chExt cx="5650150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6557475" y="1965179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13175" y="1134182"/>
              <a:ext cx="5650150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Women’s Leadership and political participation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25314" y="1617828"/>
            <a:ext cx="958096" cy="102412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469777"/>
            <a:ext cx="61916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Key Focus Areas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708888" y="3354235"/>
            <a:ext cx="2201388" cy="1979388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3" y="5152633"/>
            <a:ext cx="3774468" cy="1019567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4811363" y="2539631"/>
            <a:ext cx="6282078" cy="1363112"/>
            <a:chOff x="6922600" y="2383002"/>
            <a:chExt cx="9423116" cy="1154162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82C4FE9E-63EE-4E26-9446-D22B83922290}"/>
                </a:ext>
              </a:extLst>
            </p:cNvPr>
            <p:cNvGrpSpPr/>
            <p:nvPr/>
          </p:nvGrpSpPr>
          <p:grpSpPr>
            <a:xfrm>
              <a:off x="8346767" y="2526675"/>
              <a:ext cx="7998949" cy="834248"/>
              <a:chOff x="5783335" y="1547514"/>
              <a:chExt cx="5332632" cy="556165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6F7B3717-3703-4ABB-80FB-53777B73E358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5D324425-E1E6-48A0-9341-C9140E9B8BC6}"/>
                  </a:ext>
                </a:extLst>
              </p:cNvPr>
              <p:cNvSpPr txBox="1"/>
              <p:nvPr/>
            </p:nvSpPr>
            <p:spPr>
              <a:xfrm>
                <a:off x="5783335" y="1547514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Economic empowerment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6922600" y="2383002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4802712" y="3484301"/>
            <a:ext cx="5516588" cy="1216664"/>
            <a:chOff x="8070832" y="2399493"/>
            <a:chExt cx="8274882" cy="1246496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FAB7CEE-E179-41B5-B03E-5CF90FAB891A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46496"/>
              <a:chOff x="6557475" y="1462726"/>
              <a:chExt cx="4558492" cy="830997"/>
            </a:xfrm>
          </p:grpSpPr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EB820823-72FE-478B-B331-2A0D7060B243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EF21AC0-8ABF-4155-B15D-484D4C93C553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83099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Ending violence against women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4810667" y="4455588"/>
            <a:ext cx="5516588" cy="1126539"/>
            <a:chOff x="8070832" y="2441627"/>
            <a:chExt cx="8274882" cy="1154162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D0A1FD-7944-44B7-A270-893ACC5492DF}"/>
                </a:ext>
              </a:extLst>
            </p:cNvPr>
            <p:cNvGrpSpPr/>
            <p:nvPr/>
          </p:nvGrpSpPr>
          <p:grpSpPr>
            <a:xfrm>
              <a:off x="9507976" y="2587354"/>
              <a:ext cx="6837738" cy="773572"/>
              <a:chOff x="6557475" y="1587965"/>
              <a:chExt cx="4558492" cy="515714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B20BA786-9B43-4AF1-8331-A8390775EDEB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3C2E612F-85E8-46AC-9DD2-9D0304D3751C}"/>
                  </a:ext>
                </a:extLst>
              </p:cNvPr>
              <p:cNvSpPr txBox="1"/>
              <p:nvPr/>
            </p:nvSpPr>
            <p:spPr>
              <a:xfrm>
                <a:off x="6557475" y="1587965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Peace and security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669374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02430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4747355" y="5283504"/>
            <a:ext cx="6068247" cy="650377"/>
            <a:chOff x="8070832" y="2441627"/>
            <a:chExt cx="8274882" cy="1180435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5CD0A1FD-7944-44B7-A270-893ACC5492DF}"/>
                </a:ext>
              </a:extLst>
            </p:cNvPr>
            <p:cNvGrpSpPr/>
            <p:nvPr/>
          </p:nvGrpSpPr>
          <p:grpSpPr>
            <a:xfrm>
              <a:off x="9507976" y="2784140"/>
              <a:ext cx="6837738" cy="837922"/>
              <a:chOff x="6557475" y="1719156"/>
              <a:chExt cx="4558492" cy="558614"/>
            </a:xfrm>
          </p:grpSpPr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B20BA786-9B43-4AF1-8331-A8390775EDEB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3C2E612F-85E8-46AC-9DD2-9D0304D3751C}"/>
                  </a:ext>
                </a:extLst>
              </p:cNvPr>
              <p:cNvSpPr txBox="1"/>
              <p:nvPr/>
            </p:nvSpPr>
            <p:spPr>
              <a:xfrm>
                <a:off x="6557475" y="1719156"/>
                <a:ext cx="4507692" cy="558614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Humanitarian action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4726234" y="404396"/>
            <a:ext cx="7938205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UN Women's Key Initiatives in Pakistan</a:t>
            </a:r>
            <a:endParaRPr lang="ko-KR" altLang="en-US" sz="3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4829492" y="1950613"/>
            <a:ext cx="6667419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bg1"/>
                </a:solidFill>
              </a:rPr>
              <a:t>Pakistan Gender Equality </a:t>
            </a:r>
            <a:r>
              <a:rPr lang="en-US" sz="2000" b="1" dirty="0" err="1">
                <a:solidFill>
                  <a:schemeClr val="bg1"/>
                </a:solidFill>
              </a:rPr>
              <a:t>Programme</a:t>
            </a:r>
            <a:r>
              <a:rPr lang="en-US" sz="2000" b="1" dirty="0">
                <a:solidFill>
                  <a:schemeClr val="bg1"/>
                </a:solidFill>
              </a:rPr>
              <a:t> (GEP): </a:t>
            </a:r>
            <a:r>
              <a:rPr lang="en-US" sz="2000" dirty="0">
                <a:solidFill>
                  <a:schemeClr val="bg1"/>
                </a:solidFill>
              </a:rPr>
              <a:t>Promotes gender equality and women’s empowerment through government collaboration.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bg1"/>
                </a:solidFill>
              </a:rPr>
              <a:t>Safe Cities for Women </a:t>
            </a:r>
            <a:r>
              <a:rPr lang="en-US" sz="2000" b="1" dirty="0" err="1">
                <a:solidFill>
                  <a:schemeClr val="bg1"/>
                </a:solidFill>
              </a:rPr>
              <a:t>Programme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dirty="0">
                <a:solidFill>
                  <a:schemeClr val="bg1"/>
                </a:solidFill>
              </a:rPr>
              <a:t>Aims to reduce violence against women in public spaces.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bg1"/>
                </a:solidFill>
              </a:rPr>
              <a:t>Women’s Economic Empowerment: </a:t>
            </a:r>
            <a:r>
              <a:rPr lang="en-US" sz="2000" dirty="0">
                <a:solidFill>
                  <a:schemeClr val="bg1"/>
                </a:solidFill>
              </a:rPr>
              <a:t>Supporting skills development and entrepreneurship opportunities.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bg1"/>
                </a:solidFill>
              </a:rPr>
              <a:t>Capacity Building:</a:t>
            </a:r>
            <a:r>
              <a:rPr lang="en-US" sz="2000" dirty="0">
                <a:solidFill>
                  <a:schemeClr val="bg1"/>
                </a:solidFill>
              </a:rPr>
              <a:t> Leadership training for women in politics, government, and local governance.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/>
          <p:nvPr/>
        </p:nvGrpSpPr>
        <p:grpSpPr>
          <a:xfrm>
            <a:off x="3228905" y="1462045"/>
            <a:ext cx="5545635" cy="4309679"/>
            <a:chOff x="4055565" y="1710121"/>
            <a:chExt cx="3953928" cy="3240024"/>
          </a:xfrm>
          <a:solidFill>
            <a:srgbClr val="FFFFFF">
              <a:alpha val="14902"/>
            </a:srgbClr>
          </a:solidFill>
        </p:grpSpPr>
        <p:grpSp>
          <p:nvGrpSpPr>
            <p:cNvPr id="8" name="Group 7"/>
            <p:cNvGrpSpPr/>
            <p:nvPr/>
          </p:nvGrpSpPr>
          <p:grpSpPr>
            <a:xfrm>
              <a:off x="4055565" y="1710121"/>
              <a:ext cx="3953928" cy="3240024"/>
              <a:chOff x="1329875" y="2163337"/>
              <a:chExt cx="3044883" cy="2905209"/>
            </a:xfrm>
            <a:grpFill/>
          </p:grpSpPr>
          <p:sp>
            <p:nvSpPr>
              <p:cNvPr id="2" name="Freeform: Shape 107">
                <a:extLst>
                  <a:ext uri="{FF2B5EF4-FFF2-40B4-BE49-F238E27FC236}">
                    <a16:creationId xmlns:a16="http://schemas.microsoft.com/office/drawing/2014/main" id="{61913734-5F44-4CF8-A643-8B76A30E4B03}"/>
                  </a:ext>
                </a:extLst>
              </p:cNvPr>
              <p:cNvSpPr/>
              <p:nvPr/>
            </p:nvSpPr>
            <p:spPr>
              <a:xfrm>
                <a:off x="1329875" y="2163337"/>
                <a:ext cx="3044883" cy="2905209"/>
              </a:xfrm>
              <a:custGeom>
                <a:avLst/>
                <a:gdLst>
                  <a:gd name="connsiteX0" fmla="*/ 0 w 4567324"/>
                  <a:gd name="connsiteY0" fmla="*/ 0 h 4357814"/>
                  <a:gd name="connsiteX1" fmla="*/ 2186363 w 4567324"/>
                  <a:gd name="connsiteY1" fmla="*/ 0 h 4357814"/>
                  <a:gd name="connsiteX2" fmla="*/ 2186363 w 4567324"/>
                  <a:gd name="connsiteY2" fmla="*/ 195535 h 4357814"/>
                  <a:gd name="connsiteX3" fmla="*/ 195535 w 4567324"/>
                  <a:gd name="connsiteY3" fmla="*/ 195535 h 4357814"/>
                  <a:gd name="connsiteX4" fmla="*/ 195535 w 4567324"/>
                  <a:gd name="connsiteY4" fmla="*/ 4162279 h 4357814"/>
                  <a:gd name="connsiteX5" fmla="*/ 4371789 w 4567324"/>
                  <a:gd name="connsiteY5" fmla="*/ 4162279 h 4357814"/>
                  <a:gd name="connsiteX6" fmla="*/ 4371789 w 4567324"/>
                  <a:gd name="connsiteY6" fmla="*/ 1765145 h 4357814"/>
                  <a:gd name="connsiteX7" fmla="*/ 4567324 w 4567324"/>
                  <a:gd name="connsiteY7" fmla="*/ 1765145 h 4357814"/>
                  <a:gd name="connsiteX8" fmla="*/ 4567324 w 4567324"/>
                  <a:gd name="connsiteY8" fmla="*/ 4357814 h 4357814"/>
                  <a:gd name="connsiteX9" fmla="*/ 0 w 4567324"/>
                  <a:gd name="connsiteY9" fmla="*/ 4357814 h 4357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67324" h="4357814">
                    <a:moveTo>
                      <a:pt x="0" y="0"/>
                    </a:moveTo>
                    <a:lnTo>
                      <a:pt x="2186363" y="0"/>
                    </a:lnTo>
                    <a:lnTo>
                      <a:pt x="2186363" y="195535"/>
                    </a:lnTo>
                    <a:lnTo>
                      <a:pt x="195535" y="195535"/>
                    </a:lnTo>
                    <a:lnTo>
                      <a:pt x="195535" y="4162279"/>
                    </a:lnTo>
                    <a:lnTo>
                      <a:pt x="4371789" y="4162279"/>
                    </a:lnTo>
                    <a:lnTo>
                      <a:pt x="4371789" y="1765145"/>
                    </a:lnTo>
                    <a:lnTo>
                      <a:pt x="4567324" y="1765145"/>
                    </a:lnTo>
                    <a:lnTo>
                      <a:pt x="4567324" y="4357814"/>
                    </a:lnTo>
                    <a:lnTo>
                      <a:pt x="0" y="435781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9BA00ECD-E6C3-42C4-BC64-161F1FF51D5E}"/>
                  </a:ext>
                </a:extLst>
              </p:cNvPr>
              <p:cNvGrpSpPr/>
              <p:nvPr/>
            </p:nvGrpSpPr>
            <p:grpSpPr>
              <a:xfrm>
                <a:off x="1579531" y="4116847"/>
                <a:ext cx="2511085" cy="668251"/>
                <a:chOff x="3960971" y="2767117"/>
                <a:chExt cx="4267200" cy="1321489"/>
              </a:xfrm>
              <a:grpFill/>
            </p:grpSpPr>
            <p:sp>
              <p:nvSpPr>
                <p:cNvPr id="4" name="Freeform: Shape 103">
                  <a:extLst>
                    <a:ext uri="{FF2B5EF4-FFF2-40B4-BE49-F238E27FC236}">
                      <a16:creationId xmlns:a16="http://schemas.microsoft.com/office/drawing/2014/main" id="{9225334A-DB95-4E49-A020-7240E8C1DEAC}"/>
                    </a:ext>
                  </a:extLst>
                </p:cNvPr>
                <p:cNvSpPr/>
                <p:nvPr/>
              </p:nvSpPr>
              <p:spPr>
                <a:xfrm>
                  <a:off x="4049553" y="3359522"/>
                  <a:ext cx="4086225" cy="657225"/>
                </a:xfrm>
                <a:custGeom>
                  <a:avLst/>
                  <a:gdLst>
                    <a:gd name="connsiteX0" fmla="*/ 3881914 w 4086225"/>
                    <a:gd name="connsiteY0" fmla="*/ 86622 h 657225"/>
                    <a:gd name="connsiteX1" fmla="*/ 2049304 w 4086225"/>
                    <a:gd name="connsiteY1" fmla="*/ 319032 h 657225"/>
                    <a:gd name="connsiteX2" fmla="*/ 2049304 w 4086225"/>
                    <a:gd name="connsiteY2" fmla="*/ 313317 h 657225"/>
                    <a:gd name="connsiteX3" fmla="*/ 210979 w 4086225"/>
                    <a:gd name="connsiteY3" fmla="*/ 78050 h 657225"/>
                    <a:gd name="connsiteX4" fmla="*/ 7144 w 4086225"/>
                    <a:gd name="connsiteY4" fmla="*/ 603830 h 657225"/>
                    <a:gd name="connsiteX5" fmla="*/ 1779746 w 4086225"/>
                    <a:gd name="connsiteY5" fmla="*/ 375230 h 657225"/>
                    <a:gd name="connsiteX6" fmla="*/ 2043589 w 4086225"/>
                    <a:gd name="connsiteY6" fmla="*/ 643835 h 657225"/>
                    <a:gd name="connsiteX7" fmla="*/ 2043589 w 4086225"/>
                    <a:gd name="connsiteY7" fmla="*/ 652407 h 657225"/>
                    <a:gd name="connsiteX8" fmla="*/ 2312194 w 4086225"/>
                    <a:gd name="connsiteY8" fmla="*/ 383802 h 657225"/>
                    <a:gd name="connsiteX9" fmla="*/ 4084796 w 4086225"/>
                    <a:gd name="connsiteY9" fmla="*/ 612402 h 657225"/>
                    <a:gd name="connsiteX10" fmla="*/ 3881914 w 4086225"/>
                    <a:gd name="connsiteY10" fmla="*/ 86622 h 657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086225" h="657225">
                      <a:moveTo>
                        <a:pt x="3881914" y="86622"/>
                      </a:moveTo>
                      <a:cubicBezTo>
                        <a:pt x="3555206" y="-1960"/>
                        <a:pt x="2711291" y="-80065"/>
                        <a:pt x="2049304" y="319032"/>
                      </a:cubicBezTo>
                      <a:lnTo>
                        <a:pt x="2049304" y="313317"/>
                      </a:lnTo>
                      <a:cubicBezTo>
                        <a:pt x="1385411" y="-88638"/>
                        <a:pt x="538639" y="-9580"/>
                        <a:pt x="210979" y="78050"/>
                      </a:cubicBezTo>
                      <a:cubicBezTo>
                        <a:pt x="210979" y="78050"/>
                        <a:pt x="17621" y="294267"/>
                        <a:pt x="7144" y="603830"/>
                      </a:cubicBezTo>
                      <a:lnTo>
                        <a:pt x="1779746" y="375230"/>
                      </a:lnTo>
                      <a:cubicBezTo>
                        <a:pt x="1779746" y="521915"/>
                        <a:pt x="1897856" y="640977"/>
                        <a:pt x="2043589" y="643835"/>
                      </a:cubicBezTo>
                      <a:lnTo>
                        <a:pt x="2043589" y="652407"/>
                      </a:lnTo>
                      <a:cubicBezTo>
                        <a:pt x="2192179" y="652407"/>
                        <a:pt x="2312194" y="532392"/>
                        <a:pt x="2312194" y="383802"/>
                      </a:cubicBezTo>
                      <a:lnTo>
                        <a:pt x="4084796" y="612402"/>
                      </a:lnTo>
                      <a:cubicBezTo>
                        <a:pt x="4076224" y="302840"/>
                        <a:pt x="3881914" y="86622"/>
                        <a:pt x="3881914" y="86622"/>
                      </a:cubicBezTo>
                      <a:close/>
                    </a:path>
                  </a:pathLst>
                </a:cu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5" name="Freeform: Shape 104">
                  <a:extLst>
                    <a:ext uri="{FF2B5EF4-FFF2-40B4-BE49-F238E27FC236}">
                      <a16:creationId xmlns:a16="http://schemas.microsoft.com/office/drawing/2014/main" id="{08456589-A05E-4115-AA6E-3D8B70F0997B}"/>
                    </a:ext>
                  </a:extLst>
                </p:cNvPr>
                <p:cNvSpPr/>
                <p:nvPr/>
              </p:nvSpPr>
              <p:spPr>
                <a:xfrm>
                  <a:off x="3960971" y="3698081"/>
                  <a:ext cx="4267200" cy="390525"/>
                </a:xfrm>
                <a:custGeom>
                  <a:avLst/>
                  <a:gdLst>
                    <a:gd name="connsiteX0" fmla="*/ 2127409 w 4267200"/>
                    <a:gd name="connsiteY0" fmla="*/ 389096 h 390525"/>
                    <a:gd name="connsiteX1" fmla="*/ 1806416 w 4267200"/>
                    <a:gd name="connsiteY1" fmla="*/ 120491 h 390525"/>
                    <a:gd name="connsiteX2" fmla="*/ 51911 w 4267200"/>
                    <a:gd name="connsiteY2" fmla="*/ 330041 h 390525"/>
                    <a:gd name="connsiteX3" fmla="*/ 7144 w 4267200"/>
                    <a:gd name="connsiteY3" fmla="*/ 294799 h 390525"/>
                    <a:gd name="connsiteX4" fmla="*/ 7144 w 4267200"/>
                    <a:gd name="connsiteY4" fmla="*/ 251936 h 390525"/>
                    <a:gd name="connsiteX5" fmla="*/ 51911 w 4267200"/>
                    <a:gd name="connsiteY5" fmla="*/ 216694 h 390525"/>
                    <a:gd name="connsiteX6" fmla="*/ 1859756 w 4267200"/>
                    <a:gd name="connsiteY6" fmla="*/ 7144 h 390525"/>
                    <a:gd name="connsiteX7" fmla="*/ 1915954 w 4267200"/>
                    <a:gd name="connsiteY7" fmla="*/ 65246 h 390525"/>
                    <a:gd name="connsiteX8" fmla="*/ 2127409 w 4267200"/>
                    <a:gd name="connsiteY8" fmla="*/ 275749 h 390525"/>
                    <a:gd name="connsiteX9" fmla="*/ 2338864 w 4267200"/>
                    <a:gd name="connsiteY9" fmla="*/ 65246 h 390525"/>
                    <a:gd name="connsiteX10" fmla="*/ 2395061 w 4267200"/>
                    <a:gd name="connsiteY10" fmla="*/ 7144 h 390525"/>
                    <a:gd name="connsiteX11" fmla="*/ 4231482 w 4267200"/>
                    <a:gd name="connsiteY11" fmla="*/ 216694 h 390525"/>
                    <a:gd name="connsiteX12" fmla="*/ 4266724 w 4267200"/>
                    <a:gd name="connsiteY12" fmla="*/ 251936 h 390525"/>
                    <a:gd name="connsiteX13" fmla="*/ 4266724 w 4267200"/>
                    <a:gd name="connsiteY13" fmla="*/ 294799 h 390525"/>
                    <a:gd name="connsiteX14" fmla="*/ 4231482 w 4267200"/>
                    <a:gd name="connsiteY14" fmla="*/ 330041 h 390525"/>
                    <a:gd name="connsiteX15" fmla="*/ 2448401 w 4267200"/>
                    <a:gd name="connsiteY15" fmla="*/ 120491 h 390525"/>
                    <a:gd name="connsiteX16" fmla="*/ 2127409 w 4267200"/>
                    <a:gd name="connsiteY16" fmla="*/ 389096 h 390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267200" h="390525">
                      <a:moveTo>
                        <a:pt x="2127409" y="389096"/>
                      </a:moveTo>
                      <a:cubicBezTo>
                        <a:pt x="1967389" y="389096"/>
                        <a:pt x="1834039" y="272891"/>
                        <a:pt x="1806416" y="120491"/>
                      </a:cubicBezTo>
                      <a:lnTo>
                        <a:pt x="51911" y="330041"/>
                      </a:lnTo>
                      <a:cubicBezTo>
                        <a:pt x="31909" y="330041"/>
                        <a:pt x="7144" y="313849"/>
                        <a:pt x="7144" y="294799"/>
                      </a:cubicBezTo>
                      <a:lnTo>
                        <a:pt x="7144" y="251936"/>
                      </a:lnTo>
                      <a:cubicBezTo>
                        <a:pt x="7144" y="231934"/>
                        <a:pt x="32861" y="216694"/>
                        <a:pt x="51911" y="216694"/>
                      </a:cubicBezTo>
                      <a:lnTo>
                        <a:pt x="1859756" y="7144"/>
                      </a:lnTo>
                      <a:cubicBezTo>
                        <a:pt x="1891189" y="7144"/>
                        <a:pt x="1915954" y="32861"/>
                        <a:pt x="1915954" y="65246"/>
                      </a:cubicBezTo>
                      <a:cubicBezTo>
                        <a:pt x="1915954" y="181451"/>
                        <a:pt x="2011204" y="275749"/>
                        <a:pt x="2127409" y="275749"/>
                      </a:cubicBezTo>
                      <a:cubicBezTo>
                        <a:pt x="2243614" y="275749"/>
                        <a:pt x="2338864" y="181451"/>
                        <a:pt x="2338864" y="65246"/>
                      </a:cubicBezTo>
                      <a:cubicBezTo>
                        <a:pt x="2338864" y="33814"/>
                        <a:pt x="2363629" y="7144"/>
                        <a:pt x="2395061" y="7144"/>
                      </a:cubicBezTo>
                      <a:lnTo>
                        <a:pt x="4231482" y="216694"/>
                      </a:lnTo>
                      <a:cubicBezTo>
                        <a:pt x="4251484" y="216694"/>
                        <a:pt x="4266724" y="232886"/>
                        <a:pt x="4266724" y="251936"/>
                      </a:cubicBezTo>
                      <a:lnTo>
                        <a:pt x="4266724" y="294799"/>
                      </a:lnTo>
                      <a:cubicBezTo>
                        <a:pt x="4266724" y="314801"/>
                        <a:pt x="4250532" y="330041"/>
                        <a:pt x="4231482" y="330041"/>
                      </a:cubicBezTo>
                      <a:lnTo>
                        <a:pt x="2448401" y="120491"/>
                      </a:lnTo>
                      <a:cubicBezTo>
                        <a:pt x="2420779" y="272891"/>
                        <a:pt x="2287429" y="389096"/>
                        <a:pt x="2127409" y="389096"/>
                      </a:cubicBezTo>
                      <a:close/>
                    </a:path>
                  </a:pathLst>
                </a:cu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200"/>
                </a:p>
              </p:txBody>
            </p:sp>
            <p:sp>
              <p:nvSpPr>
                <p:cNvPr id="6" name="Freeform: Shape 105">
                  <a:extLst>
                    <a:ext uri="{FF2B5EF4-FFF2-40B4-BE49-F238E27FC236}">
                      <a16:creationId xmlns:a16="http://schemas.microsoft.com/office/drawing/2014/main" id="{34BD87D8-6620-4AD2-8BF6-B1A84694179F}"/>
                    </a:ext>
                  </a:extLst>
                </p:cNvPr>
                <p:cNvSpPr/>
                <p:nvPr/>
              </p:nvSpPr>
              <p:spPr>
                <a:xfrm>
                  <a:off x="6068849" y="2857621"/>
                  <a:ext cx="1809750" cy="857250"/>
                </a:xfrm>
                <a:custGeom>
                  <a:avLst/>
                  <a:gdLst>
                    <a:gd name="connsiteX0" fmla="*/ 1806416 w 1809750"/>
                    <a:gd name="connsiteY0" fmla="*/ 463748 h 857250"/>
                    <a:gd name="connsiteX1" fmla="*/ 423386 w 1809750"/>
                    <a:gd name="connsiteY1" fmla="*/ 638056 h 857250"/>
                    <a:gd name="connsiteX2" fmla="*/ 437674 w 1809750"/>
                    <a:gd name="connsiteY2" fmla="*/ 632341 h 857250"/>
                    <a:gd name="connsiteX3" fmla="*/ 1751171 w 1809750"/>
                    <a:gd name="connsiteY3" fmla="*/ 395168 h 857250"/>
                    <a:gd name="connsiteX4" fmla="*/ 1769269 w 1809750"/>
                    <a:gd name="connsiteY4" fmla="*/ 375166 h 857250"/>
                    <a:gd name="connsiteX5" fmla="*/ 1749266 w 1809750"/>
                    <a:gd name="connsiteY5" fmla="*/ 357068 h 857250"/>
                    <a:gd name="connsiteX6" fmla="*/ 421481 w 1809750"/>
                    <a:gd name="connsiteY6" fmla="*/ 598051 h 857250"/>
                    <a:gd name="connsiteX7" fmla="*/ 343376 w 1809750"/>
                    <a:gd name="connsiteY7" fmla="*/ 631388 h 857250"/>
                    <a:gd name="connsiteX8" fmla="*/ 1721644 w 1809750"/>
                    <a:gd name="connsiteY8" fmla="*/ 305633 h 857250"/>
                    <a:gd name="connsiteX9" fmla="*/ 1726406 w 1809750"/>
                    <a:gd name="connsiteY9" fmla="*/ 300871 h 857250"/>
                    <a:gd name="connsiteX10" fmla="*/ 1721644 w 1809750"/>
                    <a:gd name="connsiteY10" fmla="*/ 296108 h 857250"/>
                    <a:gd name="connsiteX11" fmla="*/ 381476 w 1809750"/>
                    <a:gd name="connsiteY11" fmla="*/ 603766 h 857250"/>
                    <a:gd name="connsiteX12" fmla="*/ 454819 w 1809750"/>
                    <a:gd name="connsiteY12" fmla="*/ 566618 h 857250"/>
                    <a:gd name="connsiteX13" fmla="*/ 1654016 w 1809750"/>
                    <a:gd name="connsiteY13" fmla="*/ 252293 h 857250"/>
                    <a:gd name="connsiteX14" fmla="*/ 1671161 w 1809750"/>
                    <a:gd name="connsiteY14" fmla="*/ 232291 h 857250"/>
                    <a:gd name="connsiteX15" fmla="*/ 1650206 w 1809750"/>
                    <a:gd name="connsiteY15" fmla="*/ 214193 h 857250"/>
                    <a:gd name="connsiteX16" fmla="*/ 435769 w 1809750"/>
                    <a:gd name="connsiteY16" fmla="*/ 532328 h 857250"/>
                    <a:gd name="connsiteX17" fmla="*/ 104299 w 1809750"/>
                    <a:gd name="connsiteY17" fmla="*/ 725686 h 857250"/>
                    <a:gd name="connsiteX18" fmla="*/ 1428274 w 1809750"/>
                    <a:gd name="connsiteY18" fmla="*/ 17026 h 857250"/>
                    <a:gd name="connsiteX19" fmla="*/ 1431131 w 1809750"/>
                    <a:gd name="connsiteY19" fmla="*/ 10358 h 857250"/>
                    <a:gd name="connsiteX20" fmla="*/ 1424464 w 1809750"/>
                    <a:gd name="connsiteY20" fmla="*/ 7501 h 857250"/>
                    <a:gd name="connsiteX21" fmla="*/ 57626 w 1809750"/>
                    <a:gd name="connsiteY21" fmla="*/ 759023 h 857250"/>
                    <a:gd name="connsiteX22" fmla="*/ 9049 w 1809750"/>
                    <a:gd name="connsiteY22" fmla="*/ 799028 h 857250"/>
                    <a:gd name="connsiteX23" fmla="*/ 21431 w 1809750"/>
                    <a:gd name="connsiteY23" fmla="*/ 812363 h 857250"/>
                    <a:gd name="connsiteX24" fmla="*/ 7144 w 1809750"/>
                    <a:gd name="connsiteY24" fmla="*/ 823793 h 857250"/>
                    <a:gd name="connsiteX25" fmla="*/ 31909 w 1809750"/>
                    <a:gd name="connsiteY25" fmla="*/ 852368 h 857250"/>
                    <a:gd name="connsiteX26" fmla="*/ 327184 w 1809750"/>
                    <a:gd name="connsiteY26" fmla="*/ 679013 h 857250"/>
                    <a:gd name="connsiteX27" fmla="*/ 330994 w 1809750"/>
                    <a:gd name="connsiteY27" fmla="*/ 681871 h 857250"/>
                    <a:gd name="connsiteX28" fmla="*/ 332899 w 1809750"/>
                    <a:gd name="connsiteY28" fmla="*/ 681871 h 857250"/>
                    <a:gd name="connsiteX29" fmla="*/ 1805464 w 1809750"/>
                    <a:gd name="connsiteY29" fmla="*/ 472321 h 857250"/>
                    <a:gd name="connsiteX30" fmla="*/ 1810226 w 1809750"/>
                    <a:gd name="connsiteY30" fmla="*/ 467558 h 857250"/>
                    <a:gd name="connsiteX31" fmla="*/ 1806416 w 1809750"/>
                    <a:gd name="connsiteY31" fmla="*/ 463748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809750" h="857250">
                      <a:moveTo>
                        <a:pt x="1806416" y="463748"/>
                      </a:moveTo>
                      <a:cubicBezTo>
                        <a:pt x="1798796" y="463748"/>
                        <a:pt x="1060609" y="411361"/>
                        <a:pt x="423386" y="638056"/>
                      </a:cubicBezTo>
                      <a:cubicBezTo>
                        <a:pt x="428149" y="636151"/>
                        <a:pt x="432911" y="634246"/>
                        <a:pt x="437674" y="632341"/>
                      </a:cubicBezTo>
                      <a:cubicBezTo>
                        <a:pt x="691039" y="529471"/>
                        <a:pt x="1122521" y="420886"/>
                        <a:pt x="1751171" y="395168"/>
                      </a:cubicBezTo>
                      <a:cubicBezTo>
                        <a:pt x="1761649" y="395168"/>
                        <a:pt x="1770221" y="385643"/>
                        <a:pt x="1769269" y="375166"/>
                      </a:cubicBezTo>
                      <a:cubicBezTo>
                        <a:pt x="1769269" y="364688"/>
                        <a:pt x="1759744" y="356116"/>
                        <a:pt x="1749266" y="357068"/>
                      </a:cubicBezTo>
                      <a:cubicBezTo>
                        <a:pt x="1114901" y="383738"/>
                        <a:pt x="676751" y="494228"/>
                        <a:pt x="421481" y="598051"/>
                      </a:cubicBezTo>
                      <a:cubicBezTo>
                        <a:pt x="393859" y="609481"/>
                        <a:pt x="368141" y="619958"/>
                        <a:pt x="343376" y="631388"/>
                      </a:cubicBezTo>
                      <a:cubicBezTo>
                        <a:pt x="999649" y="316111"/>
                        <a:pt x="1713071" y="305633"/>
                        <a:pt x="1721644" y="305633"/>
                      </a:cubicBezTo>
                      <a:cubicBezTo>
                        <a:pt x="1724501" y="305633"/>
                        <a:pt x="1726406" y="303728"/>
                        <a:pt x="1726406" y="300871"/>
                      </a:cubicBezTo>
                      <a:cubicBezTo>
                        <a:pt x="1726406" y="298013"/>
                        <a:pt x="1724501" y="296108"/>
                        <a:pt x="1721644" y="296108"/>
                      </a:cubicBezTo>
                      <a:cubicBezTo>
                        <a:pt x="1713071" y="296108"/>
                        <a:pt x="1027271" y="306586"/>
                        <a:pt x="381476" y="603766"/>
                      </a:cubicBezTo>
                      <a:cubicBezTo>
                        <a:pt x="404336" y="591383"/>
                        <a:pt x="429101" y="579001"/>
                        <a:pt x="454819" y="566618"/>
                      </a:cubicBezTo>
                      <a:cubicBezTo>
                        <a:pt x="708184" y="443746"/>
                        <a:pt x="1073944" y="298013"/>
                        <a:pt x="1654016" y="252293"/>
                      </a:cubicBezTo>
                      <a:cubicBezTo>
                        <a:pt x="1664494" y="251341"/>
                        <a:pt x="1672114" y="242768"/>
                        <a:pt x="1671161" y="232291"/>
                      </a:cubicBezTo>
                      <a:cubicBezTo>
                        <a:pt x="1670209" y="221813"/>
                        <a:pt x="1660684" y="214193"/>
                        <a:pt x="1650206" y="214193"/>
                      </a:cubicBezTo>
                      <a:cubicBezTo>
                        <a:pt x="1062514" y="259913"/>
                        <a:pt x="691991" y="407551"/>
                        <a:pt x="435769" y="532328"/>
                      </a:cubicBezTo>
                      <a:cubicBezTo>
                        <a:pt x="284321" y="605671"/>
                        <a:pt x="174784" y="676156"/>
                        <a:pt x="104299" y="725686"/>
                      </a:cubicBezTo>
                      <a:cubicBezTo>
                        <a:pt x="620554" y="206573"/>
                        <a:pt x="1420654" y="19883"/>
                        <a:pt x="1428274" y="17026"/>
                      </a:cubicBezTo>
                      <a:cubicBezTo>
                        <a:pt x="1431131" y="16073"/>
                        <a:pt x="1432084" y="13216"/>
                        <a:pt x="1431131" y="10358"/>
                      </a:cubicBezTo>
                      <a:cubicBezTo>
                        <a:pt x="1430179" y="7501"/>
                        <a:pt x="1427321" y="6548"/>
                        <a:pt x="1424464" y="7501"/>
                      </a:cubicBezTo>
                      <a:cubicBezTo>
                        <a:pt x="1415891" y="11311"/>
                        <a:pt x="573881" y="207526"/>
                        <a:pt x="57626" y="759023"/>
                      </a:cubicBezTo>
                      <a:cubicBezTo>
                        <a:pt x="27146" y="782836"/>
                        <a:pt x="10954" y="797123"/>
                        <a:pt x="9049" y="799028"/>
                      </a:cubicBezTo>
                      <a:lnTo>
                        <a:pt x="21431" y="812363"/>
                      </a:lnTo>
                      <a:cubicBezTo>
                        <a:pt x="12859" y="819031"/>
                        <a:pt x="8096" y="822841"/>
                        <a:pt x="7144" y="823793"/>
                      </a:cubicBezTo>
                      <a:lnTo>
                        <a:pt x="31909" y="852368"/>
                      </a:lnTo>
                      <a:cubicBezTo>
                        <a:pt x="32861" y="851416"/>
                        <a:pt x="126206" y="772358"/>
                        <a:pt x="327184" y="679013"/>
                      </a:cubicBezTo>
                      <a:cubicBezTo>
                        <a:pt x="328136" y="680918"/>
                        <a:pt x="329089" y="681871"/>
                        <a:pt x="330994" y="681871"/>
                      </a:cubicBezTo>
                      <a:cubicBezTo>
                        <a:pt x="331946" y="681871"/>
                        <a:pt x="332899" y="681871"/>
                        <a:pt x="332899" y="681871"/>
                      </a:cubicBezTo>
                      <a:cubicBezTo>
                        <a:pt x="986314" y="414218"/>
                        <a:pt x="1797844" y="472321"/>
                        <a:pt x="1805464" y="472321"/>
                      </a:cubicBezTo>
                      <a:cubicBezTo>
                        <a:pt x="1808321" y="472321"/>
                        <a:pt x="1810226" y="470416"/>
                        <a:pt x="1810226" y="467558"/>
                      </a:cubicBezTo>
                      <a:cubicBezTo>
                        <a:pt x="1811179" y="465653"/>
                        <a:pt x="1808321" y="463748"/>
                        <a:pt x="1806416" y="463748"/>
                      </a:cubicBezTo>
                      <a:close/>
                    </a:path>
                  </a:pathLst>
                </a:cu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200" dirty="0"/>
                </a:p>
              </p:txBody>
            </p:sp>
            <p:sp>
              <p:nvSpPr>
                <p:cNvPr id="7" name="Freeform: Shape 106">
                  <a:extLst>
                    <a:ext uri="{FF2B5EF4-FFF2-40B4-BE49-F238E27FC236}">
                      <a16:creationId xmlns:a16="http://schemas.microsoft.com/office/drawing/2014/main" id="{E6FA30C5-9D63-4AE2-8F0F-D37B53E1C6B0}"/>
                    </a:ext>
                  </a:extLst>
                </p:cNvPr>
                <p:cNvSpPr/>
                <p:nvPr/>
              </p:nvSpPr>
              <p:spPr>
                <a:xfrm>
                  <a:off x="4297199" y="2767117"/>
                  <a:ext cx="1809750" cy="942975"/>
                </a:xfrm>
                <a:custGeom>
                  <a:avLst/>
                  <a:gdLst>
                    <a:gd name="connsiteX0" fmla="*/ 1811179 w 1809750"/>
                    <a:gd name="connsiteY0" fmla="*/ 915250 h 942975"/>
                    <a:gd name="connsiteX1" fmla="*/ 1796891 w 1809750"/>
                    <a:gd name="connsiteY1" fmla="*/ 903820 h 942975"/>
                    <a:gd name="connsiteX2" fmla="*/ 1809274 w 1809750"/>
                    <a:gd name="connsiteY2" fmla="*/ 890485 h 942975"/>
                    <a:gd name="connsiteX3" fmla="*/ 1779746 w 1809750"/>
                    <a:gd name="connsiteY3" fmla="*/ 865720 h 942975"/>
                    <a:gd name="connsiteX4" fmla="*/ 451009 w 1809750"/>
                    <a:gd name="connsiteY4" fmla="*/ 7517 h 942975"/>
                    <a:gd name="connsiteX5" fmla="*/ 444341 w 1809750"/>
                    <a:gd name="connsiteY5" fmla="*/ 9422 h 942975"/>
                    <a:gd name="connsiteX6" fmla="*/ 446246 w 1809750"/>
                    <a:gd name="connsiteY6" fmla="*/ 16090 h 942975"/>
                    <a:gd name="connsiteX7" fmla="*/ 1745456 w 1809750"/>
                    <a:gd name="connsiteY7" fmla="*/ 839050 h 942975"/>
                    <a:gd name="connsiteX8" fmla="*/ 1381601 w 1809750"/>
                    <a:gd name="connsiteY8" fmla="*/ 621880 h 942975"/>
                    <a:gd name="connsiteX9" fmla="*/ 168116 w 1809750"/>
                    <a:gd name="connsiteY9" fmla="*/ 304697 h 942975"/>
                    <a:gd name="connsiteX10" fmla="*/ 147161 w 1809750"/>
                    <a:gd name="connsiteY10" fmla="*/ 322795 h 942975"/>
                    <a:gd name="connsiteX11" fmla="*/ 164306 w 1809750"/>
                    <a:gd name="connsiteY11" fmla="*/ 342797 h 942975"/>
                    <a:gd name="connsiteX12" fmla="*/ 1363504 w 1809750"/>
                    <a:gd name="connsiteY12" fmla="*/ 657122 h 942975"/>
                    <a:gd name="connsiteX13" fmla="*/ 1436846 w 1809750"/>
                    <a:gd name="connsiteY13" fmla="*/ 694270 h 942975"/>
                    <a:gd name="connsiteX14" fmla="*/ 97631 w 1809750"/>
                    <a:gd name="connsiteY14" fmla="*/ 385660 h 942975"/>
                    <a:gd name="connsiteX15" fmla="*/ 92869 w 1809750"/>
                    <a:gd name="connsiteY15" fmla="*/ 390422 h 942975"/>
                    <a:gd name="connsiteX16" fmla="*/ 97631 w 1809750"/>
                    <a:gd name="connsiteY16" fmla="*/ 395185 h 942975"/>
                    <a:gd name="connsiteX17" fmla="*/ 1475899 w 1809750"/>
                    <a:gd name="connsiteY17" fmla="*/ 720940 h 942975"/>
                    <a:gd name="connsiteX18" fmla="*/ 1397794 w 1809750"/>
                    <a:gd name="connsiteY18" fmla="*/ 687602 h 942975"/>
                    <a:gd name="connsiteX19" fmla="*/ 70009 w 1809750"/>
                    <a:gd name="connsiteY19" fmla="*/ 446620 h 942975"/>
                    <a:gd name="connsiteX20" fmla="*/ 50006 w 1809750"/>
                    <a:gd name="connsiteY20" fmla="*/ 464717 h 942975"/>
                    <a:gd name="connsiteX21" fmla="*/ 68104 w 1809750"/>
                    <a:gd name="connsiteY21" fmla="*/ 484720 h 942975"/>
                    <a:gd name="connsiteX22" fmla="*/ 1381601 w 1809750"/>
                    <a:gd name="connsiteY22" fmla="*/ 721892 h 942975"/>
                    <a:gd name="connsiteX23" fmla="*/ 1395889 w 1809750"/>
                    <a:gd name="connsiteY23" fmla="*/ 727607 h 942975"/>
                    <a:gd name="connsiteX24" fmla="*/ 11906 w 1809750"/>
                    <a:gd name="connsiteY24" fmla="*/ 554252 h 942975"/>
                    <a:gd name="connsiteX25" fmla="*/ 7144 w 1809750"/>
                    <a:gd name="connsiteY25" fmla="*/ 559015 h 942975"/>
                    <a:gd name="connsiteX26" fmla="*/ 11906 w 1809750"/>
                    <a:gd name="connsiteY26" fmla="*/ 563777 h 942975"/>
                    <a:gd name="connsiteX27" fmla="*/ 1484471 w 1809750"/>
                    <a:gd name="connsiteY27" fmla="*/ 773327 h 942975"/>
                    <a:gd name="connsiteX28" fmla="*/ 1486376 w 1809750"/>
                    <a:gd name="connsiteY28" fmla="*/ 773327 h 942975"/>
                    <a:gd name="connsiteX29" fmla="*/ 1490186 w 1809750"/>
                    <a:gd name="connsiteY29" fmla="*/ 770470 h 942975"/>
                    <a:gd name="connsiteX30" fmla="*/ 1785461 w 1809750"/>
                    <a:gd name="connsiteY30" fmla="*/ 943825 h 942975"/>
                    <a:gd name="connsiteX31" fmla="*/ 1811179 w 1809750"/>
                    <a:gd name="connsiteY31" fmla="*/ 915250 h 942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809750" h="942975">
                      <a:moveTo>
                        <a:pt x="1811179" y="915250"/>
                      </a:moveTo>
                      <a:cubicBezTo>
                        <a:pt x="1810226" y="914297"/>
                        <a:pt x="1805464" y="910487"/>
                        <a:pt x="1796891" y="903820"/>
                      </a:cubicBezTo>
                      <a:lnTo>
                        <a:pt x="1809274" y="890485"/>
                      </a:lnTo>
                      <a:cubicBezTo>
                        <a:pt x="1807369" y="889532"/>
                        <a:pt x="1797844" y="880007"/>
                        <a:pt x="1779746" y="865720"/>
                      </a:cubicBezTo>
                      <a:cubicBezTo>
                        <a:pt x="1303496" y="268502"/>
                        <a:pt x="459581" y="12280"/>
                        <a:pt x="451009" y="7517"/>
                      </a:cubicBezTo>
                      <a:cubicBezTo>
                        <a:pt x="448151" y="6565"/>
                        <a:pt x="446246" y="7517"/>
                        <a:pt x="444341" y="9422"/>
                      </a:cubicBezTo>
                      <a:cubicBezTo>
                        <a:pt x="443389" y="11327"/>
                        <a:pt x="444341" y="14185"/>
                        <a:pt x="446246" y="16090"/>
                      </a:cubicBezTo>
                      <a:cubicBezTo>
                        <a:pt x="453866" y="19900"/>
                        <a:pt x="1267301" y="266597"/>
                        <a:pt x="1745456" y="839050"/>
                      </a:cubicBezTo>
                      <a:cubicBezTo>
                        <a:pt x="1678781" y="789520"/>
                        <a:pt x="1558766" y="707605"/>
                        <a:pt x="1381601" y="621880"/>
                      </a:cubicBezTo>
                      <a:cubicBezTo>
                        <a:pt x="1126331" y="498055"/>
                        <a:pt x="754856" y="350417"/>
                        <a:pt x="168116" y="304697"/>
                      </a:cubicBezTo>
                      <a:cubicBezTo>
                        <a:pt x="157639" y="303745"/>
                        <a:pt x="148114" y="311365"/>
                        <a:pt x="147161" y="322795"/>
                      </a:cubicBezTo>
                      <a:cubicBezTo>
                        <a:pt x="146209" y="333272"/>
                        <a:pt x="153829" y="341845"/>
                        <a:pt x="164306" y="342797"/>
                      </a:cubicBezTo>
                      <a:cubicBezTo>
                        <a:pt x="744379" y="388517"/>
                        <a:pt x="1110139" y="534250"/>
                        <a:pt x="1363504" y="657122"/>
                      </a:cubicBezTo>
                      <a:cubicBezTo>
                        <a:pt x="1389221" y="669505"/>
                        <a:pt x="1413986" y="681887"/>
                        <a:pt x="1436846" y="694270"/>
                      </a:cubicBezTo>
                      <a:cubicBezTo>
                        <a:pt x="791051" y="396137"/>
                        <a:pt x="105251" y="385660"/>
                        <a:pt x="97631" y="385660"/>
                      </a:cubicBezTo>
                      <a:cubicBezTo>
                        <a:pt x="94774" y="385660"/>
                        <a:pt x="92869" y="387565"/>
                        <a:pt x="92869" y="390422"/>
                      </a:cubicBezTo>
                      <a:cubicBezTo>
                        <a:pt x="92869" y="393280"/>
                        <a:pt x="94774" y="395185"/>
                        <a:pt x="97631" y="395185"/>
                      </a:cubicBezTo>
                      <a:cubicBezTo>
                        <a:pt x="106204" y="395185"/>
                        <a:pt x="819626" y="405662"/>
                        <a:pt x="1475899" y="720940"/>
                      </a:cubicBezTo>
                      <a:cubicBezTo>
                        <a:pt x="1451134" y="710462"/>
                        <a:pt x="1425416" y="699032"/>
                        <a:pt x="1397794" y="687602"/>
                      </a:cubicBezTo>
                      <a:cubicBezTo>
                        <a:pt x="1141571" y="582827"/>
                        <a:pt x="704374" y="473290"/>
                        <a:pt x="70009" y="446620"/>
                      </a:cubicBezTo>
                      <a:cubicBezTo>
                        <a:pt x="59531" y="446620"/>
                        <a:pt x="50959" y="454240"/>
                        <a:pt x="50006" y="464717"/>
                      </a:cubicBezTo>
                      <a:cubicBezTo>
                        <a:pt x="50006" y="475195"/>
                        <a:pt x="57626" y="483767"/>
                        <a:pt x="68104" y="484720"/>
                      </a:cubicBezTo>
                      <a:cubicBezTo>
                        <a:pt x="695801" y="511390"/>
                        <a:pt x="1128236" y="619975"/>
                        <a:pt x="1381601" y="721892"/>
                      </a:cubicBezTo>
                      <a:cubicBezTo>
                        <a:pt x="1386364" y="723797"/>
                        <a:pt x="1391126" y="725702"/>
                        <a:pt x="1395889" y="727607"/>
                      </a:cubicBezTo>
                      <a:cubicBezTo>
                        <a:pt x="758666" y="501865"/>
                        <a:pt x="19526" y="554252"/>
                        <a:pt x="11906" y="554252"/>
                      </a:cubicBezTo>
                      <a:cubicBezTo>
                        <a:pt x="9049" y="554252"/>
                        <a:pt x="7144" y="556157"/>
                        <a:pt x="7144" y="559015"/>
                      </a:cubicBezTo>
                      <a:cubicBezTo>
                        <a:pt x="7144" y="561872"/>
                        <a:pt x="9049" y="563777"/>
                        <a:pt x="11906" y="563777"/>
                      </a:cubicBezTo>
                      <a:cubicBezTo>
                        <a:pt x="20479" y="563777"/>
                        <a:pt x="831056" y="505675"/>
                        <a:pt x="1484471" y="773327"/>
                      </a:cubicBezTo>
                      <a:cubicBezTo>
                        <a:pt x="1485424" y="773327"/>
                        <a:pt x="1486376" y="773327"/>
                        <a:pt x="1486376" y="773327"/>
                      </a:cubicBezTo>
                      <a:cubicBezTo>
                        <a:pt x="1488281" y="773327"/>
                        <a:pt x="1489234" y="772375"/>
                        <a:pt x="1490186" y="770470"/>
                      </a:cubicBezTo>
                      <a:cubicBezTo>
                        <a:pt x="1690211" y="863815"/>
                        <a:pt x="1783556" y="942872"/>
                        <a:pt x="1785461" y="943825"/>
                      </a:cubicBezTo>
                      <a:lnTo>
                        <a:pt x="1811179" y="915250"/>
                      </a:lnTo>
                      <a:close/>
                    </a:path>
                  </a:pathLst>
                </a:cu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20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F384FF8-8F72-4348-B6C6-0E1A01B1930B}"/>
                </a:ext>
              </a:extLst>
            </p:cNvPr>
            <p:cNvGrpSpPr/>
            <p:nvPr/>
          </p:nvGrpSpPr>
          <p:grpSpPr>
            <a:xfrm rot="20788243">
              <a:off x="5495415" y="1776918"/>
              <a:ext cx="2315135" cy="2140856"/>
              <a:chOff x="8479089" y="1262387"/>
              <a:chExt cx="6147593" cy="5684813"/>
            </a:xfrm>
            <a:grpFill/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36204B64-8526-4B61-A8B5-E25EAB5B9AC2}"/>
                  </a:ext>
                </a:extLst>
              </p:cNvPr>
              <p:cNvGrpSpPr/>
              <p:nvPr/>
            </p:nvGrpSpPr>
            <p:grpSpPr>
              <a:xfrm rot="20275744" flipH="1">
                <a:off x="9114364" y="4275293"/>
                <a:ext cx="965714" cy="1155036"/>
                <a:chOff x="5704433" y="717502"/>
                <a:chExt cx="7365528" cy="8809481"/>
              </a:xfrm>
              <a:grpFill/>
            </p:grpSpPr>
            <p:sp>
              <p:nvSpPr>
                <p:cNvPr id="99" name="Freeform: Shape 95">
                  <a:extLst>
                    <a:ext uri="{FF2B5EF4-FFF2-40B4-BE49-F238E27FC236}">
                      <a16:creationId xmlns:a16="http://schemas.microsoft.com/office/drawing/2014/main" id="{4C583B3B-CFCC-4297-9213-64738AD7179A}"/>
                    </a:ext>
                  </a:extLst>
                </p:cNvPr>
                <p:cNvSpPr/>
                <p:nvPr/>
              </p:nvSpPr>
              <p:spPr>
                <a:xfrm>
                  <a:off x="11674968" y="8268753"/>
                  <a:ext cx="765879" cy="1258230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6700" h="438150">
                      <a:moveTo>
                        <a:pt x="0" y="0"/>
                      </a:moveTo>
                      <a:lnTo>
                        <a:pt x="19050" y="438150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0" name="Freeform: Shape 96">
                  <a:extLst>
                    <a:ext uri="{FF2B5EF4-FFF2-40B4-BE49-F238E27FC236}">
                      <a16:creationId xmlns:a16="http://schemas.microsoft.com/office/drawing/2014/main" id="{EB552930-4B1B-43E9-A809-9753F9AA577D}"/>
                    </a:ext>
                  </a:extLst>
                </p:cNvPr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" fmla="*/ 1158170 w 1158170"/>
                    <a:gd name="connsiteY0" fmla="*/ 561975 h 561975"/>
                    <a:gd name="connsiteX1" fmla="*/ 377120 w 1158170"/>
                    <a:gd name="connsiteY1" fmla="*/ 0 h 561975"/>
                    <a:gd name="connsiteX2" fmla="*/ 0 w 1158170"/>
                    <a:gd name="connsiteY2" fmla="*/ 375217 h 561975"/>
                    <a:gd name="connsiteX3" fmla="*/ 1158170 w 1158170"/>
                    <a:gd name="connsiteY3" fmla="*/ 561975 h 561975"/>
                    <a:gd name="connsiteX0" fmla="*/ 1160823 w 1160823"/>
                    <a:gd name="connsiteY0" fmla="*/ 561975 h 561975"/>
                    <a:gd name="connsiteX1" fmla="*/ 379773 w 1160823"/>
                    <a:gd name="connsiteY1" fmla="*/ 0 h 561975"/>
                    <a:gd name="connsiteX2" fmla="*/ 0 w 1160823"/>
                    <a:gd name="connsiteY2" fmla="*/ 367257 h 561975"/>
                    <a:gd name="connsiteX3" fmla="*/ 1160823 w 1160823"/>
                    <a:gd name="connsiteY3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1" name="Freeform: Shape 97">
                  <a:extLst>
                    <a:ext uri="{FF2B5EF4-FFF2-40B4-BE49-F238E27FC236}">
                      <a16:creationId xmlns:a16="http://schemas.microsoft.com/office/drawing/2014/main" id="{8FB87850-A979-4840-8BDA-266AFEADB5E2}"/>
                    </a:ext>
                  </a:extLst>
                </p:cNvPr>
                <p:cNvSpPr/>
                <p:nvPr/>
              </p:nvSpPr>
              <p:spPr>
                <a:xfrm>
                  <a:off x="5704433" y="5540923"/>
                  <a:ext cx="793232" cy="589649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" fmla="*/ 157232 w 276225"/>
                    <a:gd name="connsiteY0" fmla="*/ 0 h 205332"/>
                    <a:gd name="connsiteX1" fmla="*/ 0 w 276225"/>
                    <a:gd name="connsiteY1" fmla="*/ 205332 h 205332"/>
                    <a:gd name="connsiteX2" fmla="*/ 276225 w 276225"/>
                    <a:gd name="connsiteY2" fmla="*/ 157707 h 205332"/>
                    <a:gd name="connsiteX3" fmla="*/ 157232 w 276225"/>
                    <a:gd name="connsiteY3" fmla="*/ 0 h 205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6225" h="205332">
                      <a:moveTo>
                        <a:pt x="157232" y="0"/>
                      </a:moveTo>
                      <a:lnTo>
                        <a:pt x="0" y="205332"/>
                      </a:lnTo>
                      <a:lnTo>
                        <a:pt x="276225" y="157707"/>
                      </a:lnTo>
                      <a:lnTo>
                        <a:pt x="157232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2" name="Freeform: Shape 98">
                  <a:extLst>
                    <a:ext uri="{FF2B5EF4-FFF2-40B4-BE49-F238E27FC236}">
                      <a16:creationId xmlns:a16="http://schemas.microsoft.com/office/drawing/2014/main" id="{D03EC990-949A-4320-955A-94EC80955A08}"/>
                    </a:ext>
                  </a:extLst>
                </p:cNvPr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" fmla="*/ 552450 w 552450"/>
                    <a:gd name="connsiteY0" fmla="*/ 0 h 826497"/>
                    <a:gd name="connsiteX1" fmla="*/ 0 w 552450"/>
                    <a:gd name="connsiteY1" fmla="*/ 114300 h 826497"/>
                    <a:gd name="connsiteX2" fmla="*/ 502647 w 552450"/>
                    <a:gd name="connsiteY2" fmla="*/ 826497 h 826497"/>
                    <a:gd name="connsiteX3" fmla="*/ 552450 w 552450"/>
                    <a:gd name="connsiteY3" fmla="*/ 0 h 826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3" name="Freeform: Shape 99">
                  <a:extLst>
                    <a:ext uri="{FF2B5EF4-FFF2-40B4-BE49-F238E27FC236}">
                      <a16:creationId xmlns:a16="http://schemas.microsoft.com/office/drawing/2014/main" id="{C638D00C-9430-4FDE-9AC1-2278342DFDD5}"/>
                    </a:ext>
                  </a:extLst>
                </p:cNvPr>
                <p:cNvSpPr/>
                <p:nvPr/>
              </p:nvSpPr>
              <p:spPr>
                <a:xfrm>
                  <a:off x="10143209" y="2425829"/>
                  <a:ext cx="2926752" cy="3993512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9175" h="1390650">
                      <a:moveTo>
                        <a:pt x="1019175" y="0"/>
                      </a:moveTo>
                      <a:lnTo>
                        <a:pt x="0" y="295275"/>
                      </a:lnTo>
                      <a:lnTo>
                        <a:pt x="19050" y="1390650"/>
                      </a:lnTo>
                      <a:lnTo>
                        <a:pt x="101917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4" name="Freeform: Shape 100">
                  <a:extLst>
                    <a:ext uri="{FF2B5EF4-FFF2-40B4-BE49-F238E27FC236}">
                      <a16:creationId xmlns:a16="http://schemas.microsoft.com/office/drawing/2014/main" id="{E75213F3-6F48-427A-A1CD-DEFA0614A3FE}"/>
                    </a:ext>
                  </a:extLst>
                </p:cNvPr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" fmla="*/ 542925 w 942975"/>
                    <a:gd name="connsiteY0" fmla="*/ 1304925 h 1304925"/>
                    <a:gd name="connsiteX1" fmla="*/ 14288 w 942975"/>
                    <a:gd name="connsiteY1" fmla="*/ 1176338 h 1304925"/>
                    <a:gd name="connsiteX2" fmla="*/ 0 w 942975"/>
                    <a:gd name="connsiteY2" fmla="*/ 0 h 1304925"/>
                    <a:gd name="connsiteX3" fmla="*/ 942975 w 942975"/>
                    <a:gd name="connsiteY3" fmla="*/ 947738 h 1304925"/>
                    <a:gd name="connsiteX4" fmla="*/ 542925 w 942975"/>
                    <a:gd name="connsiteY4" fmla="*/ 1304925 h 1304925"/>
                    <a:gd name="connsiteX0" fmla="*/ 528637 w 928687"/>
                    <a:gd name="connsiteY0" fmla="*/ 1581150 h 1581150"/>
                    <a:gd name="connsiteX1" fmla="*/ 0 w 928687"/>
                    <a:gd name="connsiteY1" fmla="*/ 1452563 h 1581150"/>
                    <a:gd name="connsiteX2" fmla="*/ 61912 w 928687"/>
                    <a:gd name="connsiteY2" fmla="*/ 0 h 1581150"/>
                    <a:gd name="connsiteX3" fmla="*/ 928687 w 928687"/>
                    <a:gd name="connsiteY3" fmla="*/ 1223963 h 1581150"/>
                    <a:gd name="connsiteX4" fmla="*/ 528637 w 928687"/>
                    <a:gd name="connsiteY4" fmla="*/ 1581150 h 1581150"/>
                    <a:gd name="connsiteX0" fmla="*/ 528637 w 928687"/>
                    <a:gd name="connsiteY0" fmla="*/ 1619250 h 1619250"/>
                    <a:gd name="connsiteX1" fmla="*/ 0 w 928687"/>
                    <a:gd name="connsiteY1" fmla="*/ 1490663 h 1619250"/>
                    <a:gd name="connsiteX2" fmla="*/ 42862 w 928687"/>
                    <a:gd name="connsiteY2" fmla="*/ 0 h 1619250"/>
                    <a:gd name="connsiteX3" fmla="*/ 928687 w 928687"/>
                    <a:gd name="connsiteY3" fmla="*/ 1262063 h 1619250"/>
                    <a:gd name="connsiteX4" fmla="*/ 528637 w 928687"/>
                    <a:gd name="connsiteY4" fmla="*/ 1619250 h 1619250"/>
                    <a:gd name="connsiteX0" fmla="*/ 528637 w 928687"/>
                    <a:gd name="connsiteY0" fmla="*/ 1614196 h 1614196"/>
                    <a:gd name="connsiteX1" fmla="*/ 0 w 928687"/>
                    <a:gd name="connsiteY1" fmla="*/ 1485609 h 1614196"/>
                    <a:gd name="connsiteX2" fmla="*/ 47916 w 928687"/>
                    <a:gd name="connsiteY2" fmla="*/ 0 h 1614196"/>
                    <a:gd name="connsiteX3" fmla="*/ 928687 w 928687"/>
                    <a:gd name="connsiteY3" fmla="*/ 1257009 h 1614196"/>
                    <a:gd name="connsiteX4" fmla="*/ 528637 w 928687"/>
                    <a:gd name="connsiteY4" fmla="*/ 1614196 h 1614196"/>
                    <a:gd name="connsiteX0" fmla="*/ 528637 w 928687"/>
                    <a:gd name="connsiteY0" fmla="*/ 1442351 h 1442351"/>
                    <a:gd name="connsiteX1" fmla="*/ 0 w 928687"/>
                    <a:gd name="connsiteY1" fmla="*/ 1313764 h 1442351"/>
                    <a:gd name="connsiteX2" fmla="*/ 2427 w 928687"/>
                    <a:gd name="connsiteY2" fmla="*/ 0 h 1442351"/>
                    <a:gd name="connsiteX3" fmla="*/ 928687 w 928687"/>
                    <a:gd name="connsiteY3" fmla="*/ 1085164 h 1442351"/>
                    <a:gd name="connsiteX4" fmla="*/ 528637 w 928687"/>
                    <a:gd name="connsiteY4" fmla="*/ 1442351 h 1442351"/>
                    <a:gd name="connsiteX0" fmla="*/ 528637 w 928687"/>
                    <a:gd name="connsiteY0" fmla="*/ 1624305 h 1624305"/>
                    <a:gd name="connsiteX1" fmla="*/ 0 w 928687"/>
                    <a:gd name="connsiteY1" fmla="*/ 1495718 h 1624305"/>
                    <a:gd name="connsiteX2" fmla="*/ 47916 w 928687"/>
                    <a:gd name="connsiteY2" fmla="*/ 0 h 1624305"/>
                    <a:gd name="connsiteX3" fmla="*/ 928687 w 928687"/>
                    <a:gd name="connsiteY3" fmla="*/ 1267118 h 1624305"/>
                    <a:gd name="connsiteX4" fmla="*/ 528637 w 928687"/>
                    <a:gd name="connsiteY4" fmla="*/ 1624305 h 1624305"/>
                    <a:gd name="connsiteX0" fmla="*/ 528637 w 928687"/>
                    <a:gd name="connsiteY0" fmla="*/ 1616345 h 1616345"/>
                    <a:gd name="connsiteX1" fmla="*/ 0 w 928687"/>
                    <a:gd name="connsiteY1" fmla="*/ 1487758 h 1616345"/>
                    <a:gd name="connsiteX2" fmla="*/ 53223 w 928687"/>
                    <a:gd name="connsiteY2" fmla="*/ 0 h 1616345"/>
                    <a:gd name="connsiteX3" fmla="*/ 928687 w 928687"/>
                    <a:gd name="connsiteY3" fmla="*/ 1259158 h 1616345"/>
                    <a:gd name="connsiteX4" fmla="*/ 528637 w 928687"/>
                    <a:gd name="connsiteY4" fmla="*/ 1616345 h 1616345"/>
                    <a:gd name="connsiteX0" fmla="*/ 528637 w 928687"/>
                    <a:gd name="connsiteY0" fmla="*/ 1618998 h 1618998"/>
                    <a:gd name="connsiteX1" fmla="*/ 0 w 928687"/>
                    <a:gd name="connsiteY1" fmla="*/ 1490411 h 1618998"/>
                    <a:gd name="connsiteX2" fmla="*/ 55877 w 928687"/>
                    <a:gd name="connsiteY2" fmla="*/ 0 h 1618998"/>
                    <a:gd name="connsiteX3" fmla="*/ 928687 w 928687"/>
                    <a:gd name="connsiteY3" fmla="*/ 1261811 h 1618998"/>
                    <a:gd name="connsiteX4" fmla="*/ 528637 w 928687"/>
                    <a:gd name="connsiteY4" fmla="*/ 1618998 h 1618998"/>
                    <a:gd name="connsiteX0" fmla="*/ 528637 w 928687"/>
                    <a:gd name="connsiteY0" fmla="*/ 1611038 h 1611038"/>
                    <a:gd name="connsiteX1" fmla="*/ 0 w 928687"/>
                    <a:gd name="connsiteY1" fmla="*/ 1482451 h 1611038"/>
                    <a:gd name="connsiteX2" fmla="*/ 50570 w 928687"/>
                    <a:gd name="connsiteY2" fmla="*/ 0 h 1611038"/>
                    <a:gd name="connsiteX3" fmla="*/ 928687 w 928687"/>
                    <a:gd name="connsiteY3" fmla="*/ 1253851 h 1611038"/>
                    <a:gd name="connsiteX4" fmla="*/ 528637 w 928687"/>
                    <a:gd name="connsiteY4" fmla="*/ 1611038 h 1611038"/>
                    <a:gd name="connsiteX0" fmla="*/ 536444 w 936494"/>
                    <a:gd name="connsiteY0" fmla="*/ 1597771 h 1597771"/>
                    <a:gd name="connsiteX1" fmla="*/ 7807 w 936494"/>
                    <a:gd name="connsiteY1" fmla="*/ 1469184 h 1597771"/>
                    <a:gd name="connsiteX2" fmla="*/ 0 w 936494"/>
                    <a:gd name="connsiteY2" fmla="*/ 0 h 1597771"/>
                    <a:gd name="connsiteX3" fmla="*/ 936494 w 936494"/>
                    <a:gd name="connsiteY3" fmla="*/ 1240584 h 1597771"/>
                    <a:gd name="connsiteX4" fmla="*/ 536444 w 936494"/>
                    <a:gd name="connsiteY4" fmla="*/ 1597771 h 1597771"/>
                    <a:gd name="connsiteX0" fmla="*/ 528735 w 928785"/>
                    <a:gd name="connsiteY0" fmla="*/ 1611038 h 1611038"/>
                    <a:gd name="connsiteX1" fmla="*/ 98 w 928785"/>
                    <a:gd name="connsiteY1" fmla="*/ 1482451 h 1611038"/>
                    <a:gd name="connsiteX2" fmla="*/ 45361 w 928785"/>
                    <a:gd name="connsiteY2" fmla="*/ 0 h 1611038"/>
                    <a:gd name="connsiteX3" fmla="*/ 928785 w 928785"/>
                    <a:gd name="connsiteY3" fmla="*/ 1253851 h 1611038"/>
                    <a:gd name="connsiteX4" fmla="*/ 528735 w 928785"/>
                    <a:gd name="connsiteY4" fmla="*/ 1611038 h 1611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5" name="Freeform: Shape 101">
                  <a:extLst>
                    <a:ext uri="{FF2B5EF4-FFF2-40B4-BE49-F238E27FC236}">
                      <a16:creationId xmlns:a16="http://schemas.microsoft.com/office/drawing/2014/main" id="{B6402CDE-35E8-4959-AC8C-436170A95AA6}"/>
                    </a:ext>
                  </a:extLst>
                </p:cNvPr>
                <p:cNvSpPr/>
                <p:nvPr/>
              </p:nvSpPr>
              <p:spPr>
                <a:xfrm>
                  <a:off x="7708809" y="717502"/>
                  <a:ext cx="2543812" cy="6236443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2171700">
                      <a:moveTo>
                        <a:pt x="0" y="914400"/>
                      </a:moveTo>
                      <a:lnTo>
                        <a:pt x="871538" y="0"/>
                      </a:lnTo>
                      <a:cubicBezTo>
                        <a:pt x="876300" y="723900"/>
                        <a:pt x="881063" y="1447800"/>
                        <a:pt x="885825" y="2171700"/>
                      </a:cubicBezTo>
                      <a:lnTo>
                        <a:pt x="0" y="91440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ECE27259-8B80-42E3-8FC7-94443B82E846}"/>
                  </a:ext>
                </a:extLst>
              </p:cNvPr>
              <p:cNvGrpSpPr/>
              <p:nvPr/>
            </p:nvGrpSpPr>
            <p:grpSpPr>
              <a:xfrm rot="20275744" flipH="1">
                <a:off x="8479089" y="5341625"/>
                <a:ext cx="1416763" cy="1605575"/>
                <a:chOff x="5365048" y="479821"/>
                <a:chExt cx="8036930" cy="9108010"/>
              </a:xfrm>
              <a:grpFill/>
            </p:grpSpPr>
            <p:sp>
              <p:nvSpPr>
                <p:cNvPr id="92" name="Freeform: Shape 88">
                  <a:extLst>
                    <a:ext uri="{FF2B5EF4-FFF2-40B4-BE49-F238E27FC236}">
                      <a16:creationId xmlns:a16="http://schemas.microsoft.com/office/drawing/2014/main" id="{E8B54D8D-B988-425C-9437-0C864008F972}"/>
                    </a:ext>
                  </a:extLst>
                </p:cNvPr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" fmla="*/ 0 w 366579"/>
                    <a:gd name="connsiteY0" fmla="*/ 0 h 459339"/>
                    <a:gd name="connsiteX1" fmla="*/ 366579 w 366579"/>
                    <a:gd name="connsiteY1" fmla="*/ 459339 h 459339"/>
                    <a:gd name="connsiteX2" fmla="*/ 266700 w 366579"/>
                    <a:gd name="connsiteY2" fmla="*/ 76200 h 459339"/>
                    <a:gd name="connsiteX3" fmla="*/ 0 w 366579"/>
                    <a:gd name="connsiteY3" fmla="*/ 0 h 459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3" name="Freeform: Shape 89">
                  <a:extLst>
                    <a:ext uri="{FF2B5EF4-FFF2-40B4-BE49-F238E27FC236}">
                      <a16:creationId xmlns:a16="http://schemas.microsoft.com/office/drawing/2014/main" id="{9128FD92-FAEC-4382-807C-38861F86E909}"/>
                    </a:ext>
                  </a:extLst>
                </p:cNvPr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" fmla="*/ 1158170 w 1158170"/>
                    <a:gd name="connsiteY0" fmla="*/ 561975 h 561975"/>
                    <a:gd name="connsiteX1" fmla="*/ 377120 w 1158170"/>
                    <a:gd name="connsiteY1" fmla="*/ 0 h 561975"/>
                    <a:gd name="connsiteX2" fmla="*/ 0 w 1158170"/>
                    <a:gd name="connsiteY2" fmla="*/ 375217 h 561975"/>
                    <a:gd name="connsiteX3" fmla="*/ 1158170 w 1158170"/>
                    <a:gd name="connsiteY3" fmla="*/ 561975 h 561975"/>
                    <a:gd name="connsiteX0" fmla="*/ 1160823 w 1160823"/>
                    <a:gd name="connsiteY0" fmla="*/ 561975 h 561975"/>
                    <a:gd name="connsiteX1" fmla="*/ 379773 w 1160823"/>
                    <a:gd name="connsiteY1" fmla="*/ 0 h 561975"/>
                    <a:gd name="connsiteX2" fmla="*/ 0 w 1160823"/>
                    <a:gd name="connsiteY2" fmla="*/ 367257 h 561975"/>
                    <a:gd name="connsiteX3" fmla="*/ 1160823 w 1160823"/>
                    <a:gd name="connsiteY3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4" name="Freeform: Shape 90">
                  <a:extLst>
                    <a:ext uri="{FF2B5EF4-FFF2-40B4-BE49-F238E27FC236}">
                      <a16:creationId xmlns:a16="http://schemas.microsoft.com/office/drawing/2014/main" id="{4FA940C5-1992-432F-8D50-6FE2D3AD1766}"/>
                    </a:ext>
                  </a:extLst>
                </p:cNvPr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" fmla="*/ 157232 w 276225"/>
                    <a:gd name="connsiteY0" fmla="*/ 0 h 205332"/>
                    <a:gd name="connsiteX1" fmla="*/ 0 w 276225"/>
                    <a:gd name="connsiteY1" fmla="*/ 205332 h 205332"/>
                    <a:gd name="connsiteX2" fmla="*/ 276225 w 276225"/>
                    <a:gd name="connsiteY2" fmla="*/ 157707 h 205332"/>
                    <a:gd name="connsiteX3" fmla="*/ 157232 w 276225"/>
                    <a:gd name="connsiteY3" fmla="*/ 0 h 205332"/>
                    <a:gd name="connsiteX0" fmla="*/ 275415 w 394408"/>
                    <a:gd name="connsiteY0" fmla="*/ 0 h 157707"/>
                    <a:gd name="connsiteX1" fmla="*/ 0 w 394408"/>
                    <a:gd name="connsiteY1" fmla="*/ 150097 h 157707"/>
                    <a:gd name="connsiteX2" fmla="*/ 394408 w 394408"/>
                    <a:gd name="connsiteY2" fmla="*/ 157707 h 157707"/>
                    <a:gd name="connsiteX3" fmla="*/ 275415 w 394408"/>
                    <a:gd name="connsiteY3" fmla="*/ 0 h 157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5" name="Freeform: Shape 91">
                  <a:extLst>
                    <a:ext uri="{FF2B5EF4-FFF2-40B4-BE49-F238E27FC236}">
                      <a16:creationId xmlns:a16="http://schemas.microsoft.com/office/drawing/2014/main" id="{496ED3DB-B2E7-42CF-8C4D-C2C15E22C146}"/>
                    </a:ext>
                  </a:extLst>
                </p:cNvPr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" fmla="*/ 552450 w 552450"/>
                    <a:gd name="connsiteY0" fmla="*/ 0 h 826497"/>
                    <a:gd name="connsiteX1" fmla="*/ 0 w 552450"/>
                    <a:gd name="connsiteY1" fmla="*/ 114300 h 826497"/>
                    <a:gd name="connsiteX2" fmla="*/ 502647 w 552450"/>
                    <a:gd name="connsiteY2" fmla="*/ 826497 h 826497"/>
                    <a:gd name="connsiteX3" fmla="*/ 552450 w 552450"/>
                    <a:gd name="connsiteY3" fmla="*/ 0 h 826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6" name="Freeform: Shape 92">
                  <a:extLst>
                    <a:ext uri="{FF2B5EF4-FFF2-40B4-BE49-F238E27FC236}">
                      <a16:creationId xmlns:a16="http://schemas.microsoft.com/office/drawing/2014/main" id="{ABC786B8-63BD-479D-8326-F731406C8076}"/>
                    </a:ext>
                  </a:extLst>
                </p:cNvPr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" fmla="*/ 1113905 w 1113905"/>
                    <a:gd name="connsiteY0" fmla="*/ 0 h 1390650"/>
                    <a:gd name="connsiteX1" fmla="*/ 0 w 1113905"/>
                    <a:gd name="connsiteY1" fmla="*/ 643150 h 1390650"/>
                    <a:gd name="connsiteX2" fmla="*/ 113780 w 1113905"/>
                    <a:gd name="connsiteY2" fmla="*/ 1390650 h 1390650"/>
                    <a:gd name="connsiteX3" fmla="*/ 1113905 w 1113905"/>
                    <a:gd name="connsiteY3" fmla="*/ 0 h 1390650"/>
                    <a:gd name="connsiteX0" fmla="*/ 1229522 w 1229522"/>
                    <a:gd name="connsiteY0" fmla="*/ 0 h 1341742"/>
                    <a:gd name="connsiteX1" fmla="*/ 0 w 1229522"/>
                    <a:gd name="connsiteY1" fmla="*/ 594242 h 1341742"/>
                    <a:gd name="connsiteX2" fmla="*/ 113780 w 1229522"/>
                    <a:gd name="connsiteY2" fmla="*/ 1341742 h 1341742"/>
                    <a:gd name="connsiteX3" fmla="*/ 1229522 w 1229522"/>
                    <a:gd name="connsiteY3" fmla="*/ 0 h 1341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7" name="Freeform: Shape 93">
                  <a:extLst>
                    <a:ext uri="{FF2B5EF4-FFF2-40B4-BE49-F238E27FC236}">
                      <a16:creationId xmlns:a16="http://schemas.microsoft.com/office/drawing/2014/main" id="{6D801E22-4BCC-4747-B911-74057F55EEBA}"/>
                    </a:ext>
                  </a:extLst>
                </p:cNvPr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" fmla="*/ 542925 w 942975"/>
                    <a:gd name="connsiteY0" fmla="*/ 1304925 h 1304925"/>
                    <a:gd name="connsiteX1" fmla="*/ 14288 w 942975"/>
                    <a:gd name="connsiteY1" fmla="*/ 1176338 h 1304925"/>
                    <a:gd name="connsiteX2" fmla="*/ 0 w 942975"/>
                    <a:gd name="connsiteY2" fmla="*/ 0 h 1304925"/>
                    <a:gd name="connsiteX3" fmla="*/ 942975 w 942975"/>
                    <a:gd name="connsiteY3" fmla="*/ 947738 h 1304925"/>
                    <a:gd name="connsiteX4" fmla="*/ 542925 w 942975"/>
                    <a:gd name="connsiteY4" fmla="*/ 1304925 h 1304925"/>
                    <a:gd name="connsiteX0" fmla="*/ 528637 w 928687"/>
                    <a:gd name="connsiteY0" fmla="*/ 1581150 h 1581150"/>
                    <a:gd name="connsiteX1" fmla="*/ 0 w 928687"/>
                    <a:gd name="connsiteY1" fmla="*/ 1452563 h 1581150"/>
                    <a:gd name="connsiteX2" fmla="*/ 61912 w 928687"/>
                    <a:gd name="connsiteY2" fmla="*/ 0 h 1581150"/>
                    <a:gd name="connsiteX3" fmla="*/ 928687 w 928687"/>
                    <a:gd name="connsiteY3" fmla="*/ 1223963 h 1581150"/>
                    <a:gd name="connsiteX4" fmla="*/ 528637 w 928687"/>
                    <a:gd name="connsiteY4" fmla="*/ 1581150 h 1581150"/>
                    <a:gd name="connsiteX0" fmla="*/ 528637 w 928687"/>
                    <a:gd name="connsiteY0" fmla="*/ 1619250 h 1619250"/>
                    <a:gd name="connsiteX1" fmla="*/ 0 w 928687"/>
                    <a:gd name="connsiteY1" fmla="*/ 1490663 h 1619250"/>
                    <a:gd name="connsiteX2" fmla="*/ 42862 w 928687"/>
                    <a:gd name="connsiteY2" fmla="*/ 0 h 1619250"/>
                    <a:gd name="connsiteX3" fmla="*/ 928687 w 928687"/>
                    <a:gd name="connsiteY3" fmla="*/ 1262063 h 1619250"/>
                    <a:gd name="connsiteX4" fmla="*/ 528637 w 928687"/>
                    <a:gd name="connsiteY4" fmla="*/ 1619250 h 1619250"/>
                    <a:gd name="connsiteX0" fmla="*/ 528637 w 928687"/>
                    <a:gd name="connsiteY0" fmla="*/ 1614196 h 1614196"/>
                    <a:gd name="connsiteX1" fmla="*/ 0 w 928687"/>
                    <a:gd name="connsiteY1" fmla="*/ 1485609 h 1614196"/>
                    <a:gd name="connsiteX2" fmla="*/ 47916 w 928687"/>
                    <a:gd name="connsiteY2" fmla="*/ 0 h 1614196"/>
                    <a:gd name="connsiteX3" fmla="*/ 928687 w 928687"/>
                    <a:gd name="connsiteY3" fmla="*/ 1257009 h 1614196"/>
                    <a:gd name="connsiteX4" fmla="*/ 528637 w 928687"/>
                    <a:gd name="connsiteY4" fmla="*/ 1614196 h 1614196"/>
                    <a:gd name="connsiteX0" fmla="*/ 528637 w 928687"/>
                    <a:gd name="connsiteY0" fmla="*/ 1442351 h 1442351"/>
                    <a:gd name="connsiteX1" fmla="*/ 0 w 928687"/>
                    <a:gd name="connsiteY1" fmla="*/ 1313764 h 1442351"/>
                    <a:gd name="connsiteX2" fmla="*/ 2427 w 928687"/>
                    <a:gd name="connsiteY2" fmla="*/ 0 h 1442351"/>
                    <a:gd name="connsiteX3" fmla="*/ 928687 w 928687"/>
                    <a:gd name="connsiteY3" fmla="*/ 1085164 h 1442351"/>
                    <a:gd name="connsiteX4" fmla="*/ 528637 w 928687"/>
                    <a:gd name="connsiteY4" fmla="*/ 1442351 h 1442351"/>
                    <a:gd name="connsiteX0" fmla="*/ 528637 w 928687"/>
                    <a:gd name="connsiteY0" fmla="*/ 1624305 h 1624305"/>
                    <a:gd name="connsiteX1" fmla="*/ 0 w 928687"/>
                    <a:gd name="connsiteY1" fmla="*/ 1495718 h 1624305"/>
                    <a:gd name="connsiteX2" fmla="*/ 47916 w 928687"/>
                    <a:gd name="connsiteY2" fmla="*/ 0 h 1624305"/>
                    <a:gd name="connsiteX3" fmla="*/ 928687 w 928687"/>
                    <a:gd name="connsiteY3" fmla="*/ 1267118 h 1624305"/>
                    <a:gd name="connsiteX4" fmla="*/ 528637 w 928687"/>
                    <a:gd name="connsiteY4" fmla="*/ 1624305 h 1624305"/>
                    <a:gd name="connsiteX0" fmla="*/ 528637 w 928687"/>
                    <a:gd name="connsiteY0" fmla="*/ 1616345 h 1616345"/>
                    <a:gd name="connsiteX1" fmla="*/ 0 w 928687"/>
                    <a:gd name="connsiteY1" fmla="*/ 1487758 h 1616345"/>
                    <a:gd name="connsiteX2" fmla="*/ 53223 w 928687"/>
                    <a:gd name="connsiteY2" fmla="*/ 0 h 1616345"/>
                    <a:gd name="connsiteX3" fmla="*/ 928687 w 928687"/>
                    <a:gd name="connsiteY3" fmla="*/ 1259158 h 1616345"/>
                    <a:gd name="connsiteX4" fmla="*/ 528637 w 928687"/>
                    <a:gd name="connsiteY4" fmla="*/ 1616345 h 1616345"/>
                    <a:gd name="connsiteX0" fmla="*/ 528637 w 928687"/>
                    <a:gd name="connsiteY0" fmla="*/ 1618998 h 1618998"/>
                    <a:gd name="connsiteX1" fmla="*/ 0 w 928687"/>
                    <a:gd name="connsiteY1" fmla="*/ 1490411 h 1618998"/>
                    <a:gd name="connsiteX2" fmla="*/ 55877 w 928687"/>
                    <a:gd name="connsiteY2" fmla="*/ 0 h 1618998"/>
                    <a:gd name="connsiteX3" fmla="*/ 928687 w 928687"/>
                    <a:gd name="connsiteY3" fmla="*/ 1261811 h 1618998"/>
                    <a:gd name="connsiteX4" fmla="*/ 528637 w 928687"/>
                    <a:gd name="connsiteY4" fmla="*/ 1618998 h 1618998"/>
                    <a:gd name="connsiteX0" fmla="*/ 528637 w 928687"/>
                    <a:gd name="connsiteY0" fmla="*/ 1611038 h 1611038"/>
                    <a:gd name="connsiteX1" fmla="*/ 0 w 928687"/>
                    <a:gd name="connsiteY1" fmla="*/ 1482451 h 1611038"/>
                    <a:gd name="connsiteX2" fmla="*/ 50570 w 928687"/>
                    <a:gd name="connsiteY2" fmla="*/ 0 h 1611038"/>
                    <a:gd name="connsiteX3" fmla="*/ 928687 w 928687"/>
                    <a:gd name="connsiteY3" fmla="*/ 1253851 h 1611038"/>
                    <a:gd name="connsiteX4" fmla="*/ 528637 w 928687"/>
                    <a:gd name="connsiteY4" fmla="*/ 1611038 h 1611038"/>
                    <a:gd name="connsiteX0" fmla="*/ 536444 w 936494"/>
                    <a:gd name="connsiteY0" fmla="*/ 1597771 h 1597771"/>
                    <a:gd name="connsiteX1" fmla="*/ 7807 w 936494"/>
                    <a:gd name="connsiteY1" fmla="*/ 1469184 h 1597771"/>
                    <a:gd name="connsiteX2" fmla="*/ 0 w 936494"/>
                    <a:gd name="connsiteY2" fmla="*/ 0 h 1597771"/>
                    <a:gd name="connsiteX3" fmla="*/ 936494 w 936494"/>
                    <a:gd name="connsiteY3" fmla="*/ 1240584 h 1597771"/>
                    <a:gd name="connsiteX4" fmla="*/ 536444 w 936494"/>
                    <a:gd name="connsiteY4" fmla="*/ 1597771 h 1597771"/>
                    <a:gd name="connsiteX0" fmla="*/ 528735 w 928785"/>
                    <a:gd name="connsiteY0" fmla="*/ 1611038 h 1611038"/>
                    <a:gd name="connsiteX1" fmla="*/ 98 w 928785"/>
                    <a:gd name="connsiteY1" fmla="*/ 1482451 h 1611038"/>
                    <a:gd name="connsiteX2" fmla="*/ 45361 w 928785"/>
                    <a:gd name="connsiteY2" fmla="*/ 0 h 1611038"/>
                    <a:gd name="connsiteX3" fmla="*/ 928785 w 928785"/>
                    <a:gd name="connsiteY3" fmla="*/ 1253851 h 1611038"/>
                    <a:gd name="connsiteX4" fmla="*/ 528735 w 928785"/>
                    <a:gd name="connsiteY4" fmla="*/ 1611038 h 1611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8" name="Freeform: Shape 94">
                  <a:extLst>
                    <a:ext uri="{FF2B5EF4-FFF2-40B4-BE49-F238E27FC236}">
                      <a16:creationId xmlns:a16="http://schemas.microsoft.com/office/drawing/2014/main" id="{FEB56ACF-2597-4BD5-806C-41416ADCD550}"/>
                    </a:ext>
                  </a:extLst>
                </p:cNvPr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" fmla="*/ 0 w 885825"/>
                    <a:gd name="connsiteY0" fmla="*/ 997167 h 2254467"/>
                    <a:gd name="connsiteX1" fmla="*/ 675879 w 885825"/>
                    <a:gd name="connsiteY1" fmla="*/ 0 h 2254467"/>
                    <a:gd name="connsiteX2" fmla="*/ 885825 w 885825"/>
                    <a:gd name="connsiteY2" fmla="*/ 2254467 h 2254467"/>
                    <a:gd name="connsiteX3" fmla="*/ 0 w 885825"/>
                    <a:gd name="connsiteY3" fmla="*/ 997167 h 2254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08CFA48-282C-40F5-96A9-AFC2D25C5C6B}"/>
                  </a:ext>
                </a:extLst>
              </p:cNvPr>
              <p:cNvGrpSpPr/>
              <p:nvPr/>
            </p:nvGrpSpPr>
            <p:grpSpPr>
              <a:xfrm rot="20275744" flipH="1">
                <a:off x="10278521" y="5974428"/>
                <a:ext cx="496268" cy="512648"/>
                <a:chOff x="5365048" y="1982197"/>
                <a:chExt cx="7362621" cy="7605634"/>
              </a:xfrm>
              <a:grpFill/>
            </p:grpSpPr>
            <p:sp>
              <p:nvSpPr>
                <p:cNvPr id="85" name="Freeform: Shape 81">
                  <a:extLst>
                    <a:ext uri="{FF2B5EF4-FFF2-40B4-BE49-F238E27FC236}">
                      <a16:creationId xmlns:a16="http://schemas.microsoft.com/office/drawing/2014/main" id="{7C467737-31B9-4E8B-A93B-B84D8CAEF908}"/>
                    </a:ext>
                  </a:extLst>
                </p:cNvPr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" fmla="*/ 0 w 366579"/>
                    <a:gd name="connsiteY0" fmla="*/ 0 h 459339"/>
                    <a:gd name="connsiteX1" fmla="*/ 366579 w 366579"/>
                    <a:gd name="connsiteY1" fmla="*/ 459339 h 459339"/>
                    <a:gd name="connsiteX2" fmla="*/ 266700 w 366579"/>
                    <a:gd name="connsiteY2" fmla="*/ 76200 h 459339"/>
                    <a:gd name="connsiteX3" fmla="*/ 0 w 366579"/>
                    <a:gd name="connsiteY3" fmla="*/ 0 h 459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6" name="Freeform: Shape 82">
                  <a:extLst>
                    <a:ext uri="{FF2B5EF4-FFF2-40B4-BE49-F238E27FC236}">
                      <a16:creationId xmlns:a16="http://schemas.microsoft.com/office/drawing/2014/main" id="{16F22960-E4E4-43C9-8113-9FA9383190C5}"/>
                    </a:ext>
                  </a:extLst>
                </p:cNvPr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" fmla="*/ 1158170 w 1158170"/>
                    <a:gd name="connsiteY0" fmla="*/ 561975 h 561975"/>
                    <a:gd name="connsiteX1" fmla="*/ 377120 w 1158170"/>
                    <a:gd name="connsiteY1" fmla="*/ 0 h 561975"/>
                    <a:gd name="connsiteX2" fmla="*/ 0 w 1158170"/>
                    <a:gd name="connsiteY2" fmla="*/ 375217 h 561975"/>
                    <a:gd name="connsiteX3" fmla="*/ 1158170 w 1158170"/>
                    <a:gd name="connsiteY3" fmla="*/ 561975 h 561975"/>
                    <a:gd name="connsiteX0" fmla="*/ 1160823 w 1160823"/>
                    <a:gd name="connsiteY0" fmla="*/ 561975 h 561975"/>
                    <a:gd name="connsiteX1" fmla="*/ 379773 w 1160823"/>
                    <a:gd name="connsiteY1" fmla="*/ 0 h 561975"/>
                    <a:gd name="connsiteX2" fmla="*/ 0 w 1160823"/>
                    <a:gd name="connsiteY2" fmla="*/ 367257 h 561975"/>
                    <a:gd name="connsiteX3" fmla="*/ 1160823 w 1160823"/>
                    <a:gd name="connsiteY3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7" name="Freeform: Shape 83">
                  <a:extLst>
                    <a:ext uri="{FF2B5EF4-FFF2-40B4-BE49-F238E27FC236}">
                      <a16:creationId xmlns:a16="http://schemas.microsoft.com/office/drawing/2014/main" id="{898A5C06-5EE3-47AB-88DE-492CA5D83E8C}"/>
                    </a:ext>
                  </a:extLst>
                </p:cNvPr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" fmla="*/ 157232 w 276225"/>
                    <a:gd name="connsiteY0" fmla="*/ 0 h 205332"/>
                    <a:gd name="connsiteX1" fmla="*/ 0 w 276225"/>
                    <a:gd name="connsiteY1" fmla="*/ 205332 h 205332"/>
                    <a:gd name="connsiteX2" fmla="*/ 276225 w 276225"/>
                    <a:gd name="connsiteY2" fmla="*/ 157707 h 205332"/>
                    <a:gd name="connsiteX3" fmla="*/ 157232 w 276225"/>
                    <a:gd name="connsiteY3" fmla="*/ 0 h 205332"/>
                    <a:gd name="connsiteX0" fmla="*/ 275415 w 394408"/>
                    <a:gd name="connsiteY0" fmla="*/ 0 h 157707"/>
                    <a:gd name="connsiteX1" fmla="*/ 0 w 394408"/>
                    <a:gd name="connsiteY1" fmla="*/ 150097 h 157707"/>
                    <a:gd name="connsiteX2" fmla="*/ 394408 w 394408"/>
                    <a:gd name="connsiteY2" fmla="*/ 157707 h 157707"/>
                    <a:gd name="connsiteX3" fmla="*/ 275415 w 394408"/>
                    <a:gd name="connsiteY3" fmla="*/ 0 h 157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8" name="Freeform: Shape 84">
                  <a:extLst>
                    <a:ext uri="{FF2B5EF4-FFF2-40B4-BE49-F238E27FC236}">
                      <a16:creationId xmlns:a16="http://schemas.microsoft.com/office/drawing/2014/main" id="{06CE4DE0-4C74-4D7F-9471-2868F5BB871E}"/>
                    </a:ext>
                  </a:extLst>
                </p:cNvPr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" fmla="*/ 552450 w 552450"/>
                    <a:gd name="connsiteY0" fmla="*/ 0 h 826497"/>
                    <a:gd name="connsiteX1" fmla="*/ 0 w 552450"/>
                    <a:gd name="connsiteY1" fmla="*/ 114300 h 826497"/>
                    <a:gd name="connsiteX2" fmla="*/ 502647 w 552450"/>
                    <a:gd name="connsiteY2" fmla="*/ 826497 h 826497"/>
                    <a:gd name="connsiteX3" fmla="*/ 552450 w 552450"/>
                    <a:gd name="connsiteY3" fmla="*/ 0 h 826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9" name="Freeform: Shape 85">
                  <a:extLst>
                    <a:ext uri="{FF2B5EF4-FFF2-40B4-BE49-F238E27FC236}">
                      <a16:creationId xmlns:a16="http://schemas.microsoft.com/office/drawing/2014/main" id="{BFD0D555-216B-4932-B9FE-ACE365A3AC9C}"/>
                    </a:ext>
                  </a:extLst>
                </p:cNvPr>
                <p:cNvSpPr/>
                <p:nvPr/>
              </p:nvSpPr>
              <p:spPr>
                <a:xfrm>
                  <a:off x="9871173" y="3444023"/>
                  <a:ext cx="1940058" cy="2975318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" fmla="*/ 1113905 w 1113905"/>
                    <a:gd name="connsiteY0" fmla="*/ 0 h 1390650"/>
                    <a:gd name="connsiteX1" fmla="*/ 0 w 1113905"/>
                    <a:gd name="connsiteY1" fmla="*/ 643150 h 1390650"/>
                    <a:gd name="connsiteX2" fmla="*/ 113780 w 1113905"/>
                    <a:gd name="connsiteY2" fmla="*/ 1390650 h 1390650"/>
                    <a:gd name="connsiteX3" fmla="*/ 1113905 w 1113905"/>
                    <a:gd name="connsiteY3" fmla="*/ 0 h 1390650"/>
                    <a:gd name="connsiteX0" fmla="*/ 1229522 w 1229522"/>
                    <a:gd name="connsiteY0" fmla="*/ 0 h 1341742"/>
                    <a:gd name="connsiteX1" fmla="*/ 0 w 1229522"/>
                    <a:gd name="connsiteY1" fmla="*/ 594242 h 1341742"/>
                    <a:gd name="connsiteX2" fmla="*/ 113780 w 1229522"/>
                    <a:gd name="connsiteY2" fmla="*/ 1341742 h 1341742"/>
                    <a:gd name="connsiteX3" fmla="*/ 1229522 w 1229522"/>
                    <a:gd name="connsiteY3" fmla="*/ 0 h 1341742"/>
                    <a:gd name="connsiteX0" fmla="*/ 1247497 w 1247497"/>
                    <a:gd name="connsiteY0" fmla="*/ 0 h 1024830"/>
                    <a:gd name="connsiteX1" fmla="*/ 0 w 1247497"/>
                    <a:gd name="connsiteY1" fmla="*/ 277330 h 1024830"/>
                    <a:gd name="connsiteX2" fmla="*/ 113780 w 1247497"/>
                    <a:gd name="connsiteY2" fmla="*/ 1024830 h 1024830"/>
                    <a:gd name="connsiteX3" fmla="*/ 1247497 w 1247497"/>
                    <a:gd name="connsiteY3" fmla="*/ 0 h 1024830"/>
                    <a:gd name="connsiteX0" fmla="*/ 675581 w 675581"/>
                    <a:gd name="connsiteY0" fmla="*/ 0 h 1036087"/>
                    <a:gd name="connsiteX1" fmla="*/ 0 w 675581"/>
                    <a:gd name="connsiteY1" fmla="*/ 288587 h 1036087"/>
                    <a:gd name="connsiteX2" fmla="*/ 113780 w 675581"/>
                    <a:gd name="connsiteY2" fmla="*/ 1036087 h 1036087"/>
                    <a:gd name="connsiteX3" fmla="*/ 675581 w 675581"/>
                    <a:gd name="connsiteY3" fmla="*/ 0 h 1036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5581" h="1036087">
                      <a:moveTo>
                        <a:pt x="675581" y="0"/>
                      </a:moveTo>
                      <a:lnTo>
                        <a:pt x="0" y="288587"/>
                      </a:lnTo>
                      <a:lnTo>
                        <a:pt x="113780" y="1036087"/>
                      </a:lnTo>
                      <a:lnTo>
                        <a:pt x="675581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0" name="Freeform: Shape 86">
                  <a:extLst>
                    <a:ext uri="{FF2B5EF4-FFF2-40B4-BE49-F238E27FC236}">
                      <a16:creationId xmlns:a16="http://schemas.microsoft.com/office/drawing/2014/main" id="{72A05CE5-77C4-4604-BBD2-E3B32A88C073}"/>
                    </a:ext>
                  </a:extLst>
                </p:cNvPr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" fmla="*/ 542925 w 942975"/>
                    <a:gd name="connsiteY0" fmla="*/ 1304925 h 1304925"/>
                    <a:gd name="connsiteX1" fmla="*/ 14288 w 942975"/>
                    <a:gd name="connsiteY1" fmla="*/ 1176338 h 1304925"/>
                    <a:gd name="connsiteX2" fmla="*/ 0 w 942975"/>
                    <a:gd name="connsiteY2" fmla="*/ 0 h 1304925"/>
                    <a:gd name="connsiteX3" fmla="*/ 942975 w 942975"/>
                    <a:gd name="connsiteY3" fmla="*/ 947738 h 1304925"/>
                    <a:gd name="connsiteX4" fmla="*/ 542925 w 942975"/>
                    <a:gd name="connsiteY4" fmla="*/ 1304925 h 1304925"/>
                    <a:gd name="connsiteX0" fmla="*/ 528637 w 928687"/>
                    <a:gd name="connsiteY0" fmla="*/ 1581150 h 1581150"/>
                    <a:gd name="connsiteX1" fmla="*/ 0 w 928687"/>
                    <a:gd name="connsiteY1" fmla="*/ 1452563 h 1581150"/>
                    <a:gd name="connsiteX2" fmla="*/ 61912 w 928687"/>
                    <a:gd name="connsiteY2" fmla="*/ 0 h 1581150"/>
                    <a:gd name="connsiteX3" fmla="*/ 928687 w 928687"/>
                    <a:gd name="connsiteY3" fmla="*/ 1223963 h 1581150"/>
                    <a:gd name="connsiteX4" fmla="*/ 528637 w 928687"/>
                    <a:gd name="connsiteY4" fmla="*/ 1581150 h 1581150"/>
                    <a:gd name="connsiteX0" fmla="*/ 528637 w 928687"/>
                    <a:gd name="connsiteY0" fmla="*/ 1619250 h 1619250"/>
                    <a:gd name="connsiteX1" fmla="*/ 0 w 928687"/>
                    <a:gd name="connsiteY1" fmla="*/ 1490663 h 1619250"/>
                    <a:gd name="connsiteX2" fmla="*/ 42862 w 928687"/>
                    <a:gd name="connsiteY2" fmla="*/ 0 h 1619250"/>
                    <a:gd name="connsiteX3" fmla="*/ 928687 w 928687"/>
                    <a:gd name="connsiteY3" fmla="*/ 1262063 h 1619250"/>
                    <a:gd name="connsiteX4" fmla="*/ 528637 w 928687"/>
                    <a:gd name="connsiteY4" fmla="*/ 1619250 h 1619250"/>
                    <a:gd name="connsiteX0" fmla="*/ 528637 w 928687"/>
                    <a:gd name="connsiteY0" fmla="*/ 1614196 h 1614196"/>
                    <a:gd name="connsiteX1" fmla="*/ 0 w 928687"/>
                    <a:gd name="connsiteY1" fmla="*/ 1485609 h 1614196"/>
                    <a:gd name="connsiteX2" fmla="*/ 47916 w 928687"/>
                    <a:gd name="connsiteY2" fmla="*/ 0 h 1614196"/>
                    <a:gd name="connsiteX3" fmla="*/ 928687 w 928687"/>
                    <a:gd name="connsiteY3" fmla="*/ 1257009 h 1614196"/>
                    <a:gd name="connsiteX4" fmla="*/ 528637 w 928687"/>
                    <a:gd name="connsiteY4" fmla="*/ 1614196 h 1614196"/>
                    <a:gd name="connsiteX0" fmla="*/ 528637 w 928687"/>
                    <a:gd name="connsiteY0" fmla="*/ 1442351 h 1442351"/>
                    <a:gd name="connsiteX1" fmla="*/ 0 w 928687"/>
                    <a:gd name="connsiteY1" fmla="*/ 1313764 h 1442351"/>
                    <a:gd name="connsiteX2" fmla="*/ 2427 w 928687"/>
                    <a:gd name="connsiteY2" fmla="*/ 0 h 1442351"/>
                    <a:gd name="connsiteX3" fmla="*/ 928687 w 928687"/>
                    <a:gd name="connsiteY3" fmla="*/ 1085164 h 1442351"/>
                    <a:gd name="connsiteX4" fmla="*/ 528637 w 928687"/>
                    <a:gd name="connsiteY4" fmla="*/ 1442351 h 1442351"/>
                    <a:gd name="connsiteX0" fmla="*/ 528637 w 928687"/>
                    <a:gd name="connsiteY0" fmla="*/ 1624305 h 1624305"/>
                    <a:gd name="connsiteX1" fmla="*/ 0 w 928687"/>
                    <a:gd name="connsiteY1" fmla="*/ 1495718 h 1624305"/>
                    <a:gd name="connsiteX2" fmla="*/ 47916 w 928687"/>
                    <a:gd name="connsiteY2" fmla="*/ 0 h 1624305"/>
                    <a:gd name="connsiteX3" fmla="*/ 928687 w 928687"/>
                    <a:gd name="connsiteY3" fmla="*/ 1267118 h 1624305"/>
                    <a:gd name="connsiteX4" fmla="*/ 528637 w 928687"/>
                    <a:gd name="connsiteY4" fmla="*/ 1624305 h 1624305"/>
                    <a:gd name="connsiteX0" fmla="*/ 528637 w 928687"/>
                    <a:gd name="connsiteY0" fmla="*/ 1616345 h 1616345"/>
                    <a:gd name="connsiteX1" fmla="*/ 0 w 928687"/>
                    <a:gd name="connsiteY1" fmla="*/ 1487758 h 1616345"/>
                    <a:gd name="connsiteX2" fmla="*/ 53223 w 928687"/>
                    <a:gd name="connsiteY2" fmla="*/ 0 h 1616345"/>
                    <a:gd name="connsiteX3" fmla="*/ 928687 w 928687"/>
                    <a:gd name="connsiteY3" fmla="*/ 1259158 h 1616345"/>
                    <a:gd name="connsiteX4" fmla="*/ 528637 w 928687"/>
                    <a:gd name="connsiteY4" fmla="*/ 1616345 h 1616345"/>
                    <a:gd name="connsiteX0" fmla="*/ 528637 w 928687"/>
                    <a:gd name="connsiteY0" fmla="*/ 1618998 h 1618998"/>
                    <a:gd name="connsiteX1" fmla="*/ 0 w 928687"/>
                    <a:gd name="connsiteY1" fmla="*/ 1490411 h 1618998"/>
                    <a:gd name="connsiteX2" fmla="*/ 55877 w 928687"/>
                    <a:gd name="connsiteY2" fmla="*/ 0 h 1618998"/>
                    <a:gd name="connsiteX3" fmla="*/ 928687 w 928687"/>
                    <a:gd name="connsiteY3" fmla="*/ 1261811 h 1618998"/>
                    <a:gd name="connsiteX4" fmla="*/ 528637 w 928687"/>
                    <a:gd name="connsiteY4" fmla="*/ 1618998 h 1618998"/>
                    <a:gd name="connsiteX0" fmla="*/ 528637 w 928687"/>
                    <a:gd name="connsiteY0" fmla="*/ 1611038 h 1611038"/>
                    <a:gd name="connsiteX1" fmla="*/ 0 w 928687"/>
                    <a:gd name="connsiteY1" fmla="*/ 1482451 h 1611038"/>
                    <a:gd name="connsiteX2" fmla="*/ 50570 w 928687"/>
                    <a:gd name="connsiteY2" fmla="*/ 0 h 1611038"/>
                    <a:gd name="connsiteX3" fmla="*/ 928687 w 928687"/>
                    <a:gd name="connsiteY3" fmla="*/ 1253851 h 1611038"/>
                    <a:gd name="connsiteX4" fmla="*/ 528637 w 928687"/>
                    <a:gd name="connsiteY4" fmla="*/ 1611038 h 1611038"/>
                    <a:gd name="connsiteX0" fmla="*/ 536444 w 936494"/>
                    <a:gd name="connsiteY0" fmla="*/ 1597771 h 1597771"/>
                    <a:gd name="connsiteX1" fmla="*/ 7807 w 936494"/>
                    <a:gd name="connsiteY1" fmla="*/ 1469184 h 1597771"/>
                    <a:gd name="connsiteX2" fmla="*/ 0 w 936494"/>
                    <a:gd name="connsiteY2" fmla="*/ 0 h 1597771"/>
                    <a:gd name="connsiteX3" fmla="*/ 936494 w 936494"/>
                    <a:gd name="connsiteY3" fmla="*/ 1240584 h 1597771"/>
                    <a:gd name="connsiteX4" fmla="*/ 536444 w 936494"/>
                    <a:gd name="connsiteY4" fmla="*/ 1597771 h 1597771"/>
                    <a:gd name="connsiteX0" fmla="*/ 528735 w 928785"/>
                    <a:gd name="connsiteY0" fmla="*/ 1611038 h 1611038"/>
                    <a:gd name="connsiteX1" fmla="*/ 98 w 928785"/>
                    <a:gd name="connsiteY1" fmla="*/ 1482451 h 1611038"/>
                    <a:gd name="connsiteX2" fmla="*/ 45361 w 928785"/>
                    <a:gd name="connsiteY2" fmla="*/ 0 h 1611038"/>
                    <a:gd name="connsiteX3" fmla="*/ 928785 w 928785"/>
                    <a:gd name="connsiteY3" fmla="*/ 1253851 h 1611038"/>
                    <a:gd name="connsiteX4" fmla="*/ 528735 w 928785"/>
                    <a:gd name="connsiteY4" fmla="*/ 1611038 h 1611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1" name="Freeform: Shape 87">
                  <a:extLst>
                    <a:ext uri="{FF2B5EF4-FFF2-40B4-BE49-F238E27FC236}">
                      <a16:creationId xmlns:a16="http://schemas.microsoft.com/office/drawing/2014/main" id="{15AE40B2-8808-4881-9B09-246C1117A929}"/>
                    </a:ext>
                  </a:extLst>
                </p:cNvPr>
                <p:cNvSpPr/>
                <p:nvPr/>
              </p:nvSpPr>
              <p:spPr>
                <a:xfrm>
                  <a:off x="7708809" y="1982197"/>
                  <a:ext cx="2543813" cy="4971750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" fmla="*/ 0 w 885825"/>
                    <a:gd name="connsiteY0" fmla="*/ 997167 h 2254467"/>
                    <a:gd name="connsiteX1" fmla="*/ 675879 w 885825"/>
                    <a:gd name="connsiteY1" fmla="*/ 0 h 2254467"/>
                    <a:gd name="connsiteX2" fmla="*/ 885825 w 885825"/>
                    <a:gd name="connsiteY2" fmla="*/ 2254467 h 2254467"/>
                    <a:gd name="connsiteX3" fmla="*/ 0 w 885825"/>
                    <a:gd name="connsiteY3" fmla="*/ 997167 h 2254467"/>
                    <a:gd name="connsiteX0" fmla="*/ 0 w 993639"/>
                    <a:gd name="connsiteY0" fmla="*/ 595440 h 1852740"/>
                    <a:gd name="connsiteX1" fmla="*/ 993498 w 993639"/>
                    <a:gd name="connsiteY1" fmla="*/ 0 h 1852740"/>
                    <a:gd name="connsiteX2" fmla="*/ 885825 w 993639"/>
                    <a:gd name="connsiteY2" fmla="*/ 1852740 h 1852740"/>
                    <a:gd name="connsiteX3" fmla="*/ 0 w 993639"/>
                    <a:gd name="connsiteY3" fmla="*/ 595440 h 1852740"/>
                    <a:gd name="connsiteX0" fmla="*/ 0 w 885825"/>
                    <a:gd name="connsiteY0" fmla="*/ 473999 h 1731299"/>
                    <a:gd name="connsiteX1" fmla="*/ 784851 w 885825"/>
                    <a:gd name="connsiteY1" fmla="*/ 0 h 1731299"/>
                    <a:gd name="connsiteX2" fmla="*/ 885825 w 885825"/>
                    <a:gd name="connsiteY2" fmla="*/ 1731299 h 1731299"/>
                    <a:gd name="connsiteX3" fmla="*/ 0 w 885825"/>
                    <a:gd name="connsiteY3" fmla="*/ 473999 h 17312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1731299">
                      <a:moveTo>
                        <a:pt x="0" y="473999"/>
                      </a:moveTo>
                      <a:lnTo>
                        <a:pt x="784851" y="0"/>
                      </a:lnTo>
                      <a:cubicBezTo>
                        <a:pt x="789613" y="723900"/>
                        <a:pt x="881063" y="1007399"/>
                        <a:pt x="885825" y="1731299"/>
                      </a:cubicBezTo>
                      <a:lnTo>
                        <a:pt x="0" y="473999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4A1B9EA9-2301-4049-8D19-A3E9AC6530D0}"/>
                  </a:ext>
                </a:extLst>
              </p:cNvPr>
              <p:cNvGrpSpPr/>
              <p:nvPr/>
            </p:nvGrpSpPr>
            <p:grpSpPr>
              <a:xfrm rot="20275744" flipH="1">
                <a:off x="11620616" y="3813253"/>
                <a:ext cx="1199247" cy="1359069"/>
                <a:chOff x="5365051" y="479822"/>
                <a:chExt cx="8036930" cy="9108006"/>
              </a:xfrm>
              <a:grpFill/>
            </p:grpSpPr>
            <p:sp>
              <p:nvSpPr>
                <p:cNvPr id="78" name="Freeform: Shape 74">
                  <a:extLst>
                    <a:ext uri="{FF2B5EF4-FFF2-40B4-BE49-F238E27FC236}">
                      <a16:creationId xmlns:a16="http://schemas.microsoft.com/office/drawing/2014/main" id="{C385D748-74BF-4D8D-ACC5-059C21D36D6F}"/>
                    </a:ext>
                  </a:extLst>
                </p:cNvPr>
                <p:cNvSpPr/>
                <p:nvPr/>
              </p:nvSpPr>
              <p:spPr>
                <a:xfrm>
                  <a:off x="11674978" y="8268752"/>
                  <a:ext cx="1052698" cy="1319076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" fmla="*/ 0 w 366579"/>
                    <a:gd name="connsiteY0" fmla="*/ 0 h 459339"/>
                    <a:gd name="connsiteX1" fmla="*/ 366579 w 366579"/>
                    <a:gd name="connsiteY1" fmla="*/ 459339 h 459339"/>
                    <a:gd name="connsiteX2" fmla="*/ 266700 w 366579"/>
                    <a:gd name="connsiteY2" fmla="*/ 76200 h 459339"/>
                    <a:gd name="connsiteX3" fmla="*/ 0 w 366579"/>
                    <a:gd name="connsiteY3" fmla="*/ 0 h 459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9" name="Freeform: Shape 75">
                  <a:extLst>
                    <a:ext uri="{FF2B5EF4-FFF2-40B4-BE49-F238E27FC236}">
                      <a16:creationId xmlns:a16="http://schemas.microsoft.com/office/drawing/2014/main" id="{FA352A5A-CE85-4D62-9A13-117CC7600B7F}"/>
                    </a:ext>
                  </a:extLst>
                </p:cNvPr>
                <p:cNvSpPr/>
                <p:nvPr/>
              </p:nvSpPr>
              <p:spPr>
                <a:xfrm>
                  <a:off x="9107333" y="6879848"/>
                  <a:ext cx="3333521" cy="1613813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" fmla="*/ 1158170 w 1158170"/>
                    <a:gd name="connsiteY0" fmla="*/ 561975 h 561975"/>
                    <a:gd name="connsiteX1" fmla="*/ 377120 w 1158170"/>
                    <a:gd name="connsiteY1" fmla="*/ 0 h 561975"/>
                    <a:gd name="connsiteX2" fmla="*/ 0 w 1158170"/>
                    <a:gd name="connsiteY2" fmla="*/ 375217 h 561975"/>
                    <a:gd name="connsiteX3" fmla="*/ 1158170 w 1158170"/>
                    <a:gd name="connsiteY3" fmla="*/ 561975 h 561975"/>
                    <a:gd name="connsiteX0" fmla="*/ 1160823 w 1160823"/>
                    <a:gd name="connsiteY0" fmla="*/ 561975 h 561975"/>
                    <a:gd name="connsiteX1" fmla="*/ 379773 w 1160823"/>
                    <a:gd name="connsiteY1" fmla="*/ 0 h 561975"/>
                    <a:gd name="connsiteX2" fmla="*/ 0 w 1160823"/>
                    <a:gd name="connsiteY2" fmla="*/ 367257 h 561975"/>
                    <a:gd name="connsiteX3" fmla="*/ 1160823 w 1160823"/>
                    <a:gd name="connsiteY3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0" name="Freeform: Shape 76">
                  <a:extLst>
                    <a:ext uri="{FF2B5EF4-FFF2-40B4-BE49-F238E27FC236}">
                      <a16:creationId xmlns:a16="http://schemas.microsoft.com/office/drawing/2014/main" id="{9BACD9CB-C787-4B39-8554-DC98CFE2F3DB}"/>
                    </a:ext>
                  </a:extLst>
                </p:cNvPr>
                <p:cNvSpPr/>
                <p:nvPr/>
              </p:nvSpPr>
              <p:spPr>
                <a:xfrm>
                  <a:off x="5365051" y="5540920"/>
                  <a:ext cx="1132614" cy="452887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" fmla="*/ 157232 w 276225"/>
                    <a:gd name="connsiteY0" fmla="*/ 0 h 205332"/>
                    <a:gd name="connsiteX1" fmla="*/ 0 w 276225"/>
                    <a:gd name="connsiteY1" fmla="*/ 205332 h 205332"/>
                    <a:gd name="connsiteX2" fmla="*/ 276225 w 276225"/>
                    <a:gd name="connsiteY2" fmla="*/ 157707 h 205332"/>
                    <a:gd name="connsiteX3" fmla="*/ 157232 w 276225"/>
                    <a:gd name="connsiteY3" fmla="*/ 0 h 205332"/>
                    <a:gd name="connsiteX0" fmla="*/ 275415 w 394408"/>
                    <a:gd name="connsiteY0" fmla="*/ 0 h 157707"/>
                    <a:gd name="connsiteX1" fmla="*/ 0 w 394408"/>
                    <a:gd name="connsiteY1" fmla="*/ 150097 h 157707"/>
                    <a:gd name="connsiteX2" fmla="*/ 394408 w 394408"/>
                    <a:gd name="connsiteY2" fmla="*/ 157707 h 157707"/>
                    <a:gd name="connsiteX3" fmla="*/ 275415 w 394408"/>
                    <a:gd name="connsiteY3" fmla="*/ 0 h 157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1" name="Freeform: Shape 77">
                  <a:extLst>
                    <a:ext uri="{FF2B5EF4-FFF2-40B4-BE49-F238E27FC236}">
                      <a16:creationId xmlns:a16="http://schemas.microsoft.com/office/drawing/2014/main" id="{25DF2450-FAF7-478C-AAE6-26251C8F2272}"/>
                    </a:ext>
                  </a:extLst>
                </p:cNvPr>
                <p:cNvSpPr/>
                <p:nvPr/>
              </p:nvSpPr>
              <p:spPr>
                <a:xfrm>
                  <a:off x="6149703" y="5215816"/>
                  <a:ext cx="1586462" cy="2373445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" fmla="*/ 552450 w 552450"/>
                    <a:gd name="connsiteY0" fmla="*/ 0 h 826497"/>
                    <a:gd name="connsiteX1" fmla="*/ 0 w 552450"/>
                    <a:gd name="connsiteY1" fmla="*/ 114300 h 826497"/>
                    <a:gd name="connsiteX2" fmla="*/ 502647 w 552450"/>
                    <a:gd name="connsiteY2" fmla="*/ 826497 h 826497"/>
                    <a:gd name="connsiteX3" fmla="*/ 552450 w 552450"/>
                    <a:gd name="connsiteY3" fmla="*/ 0 h 826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2" name="Freeform: Shape 78">
                  <a:extLst>
                    <a:ext uri="{FF2B5EF4-FFF2-40B4-BE49-F238E27FC236}">
                      <a16:creationId xmlns:a16="http://schemas.microsoft.com/office/drawing/2014/main" id="{D3C4D7D3-B5BB-49DA-99E4-EF5F182C9875}"/>
                    </a:ext>
                  </a:extLst>
                </p:cNvPr>
                <p:cNvSpPr/>
                <p:nvPr/>
              </p:nvSpPr>
              <p:spPr>
                <a:xfrm>
                  <a:off x="9871175" y="2566273"/>
                  <a:ext cx="3530806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" fmla="*/ 1113905 w 1113905"/>
                    <a:gd name="connsiteY0" fmla="*/ 0 h 1390650"/>
                    <a:gd name="connsiteX1" fmla="*/ 0 w 1113905"/>
                    <a:gd name="connsiteY1" fmla="*/ 643150 h 1390650"/>
                    <a:gd name="connsiteX2" fmla="*/ 113780 w 1113905"/>
                    <a:gd name="connsiteY2" fmla="*/ 1390650 h 1390650"/>
                    <a:gd name="connsiteX3" fmla="*/ 1113905 w 1113905"/>
                    <a:gd name="connsiteY3" fmla="*/ 0 h 1390650"/>
                    <a:gd name="connsiteX0" fmla="*/ 1229522 w 1229522"/>
                    <a:gd name="connsiteY0" fmla="*/ 0 h 1341742"/>
                    <a:gd name="connsiteX1" fmla="*/ 0 w 1229522"/>
                    <a:gd name="connsiteY1" fmla="*/ 594242 h 1341742"/>
                    <a:gd name="connsiteX2" fmla="*/ 113780 w 1229522"/>
                    <a:gd name="connsiteY2" fmla="*/ 1341742 h 1341742"/>
                    <a:gd name="connsiteX3" fmla="*/ 1229522 w 1229522"/>
                    <a:gd name="connsiteY3" fmla="*/ 0 h 1341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3" name="Freeform: Shape 79">
                  <a:extLst>
                    <a:ext uri="{FF2B5EF4-FFF2-40B4-BE49-F238E27FC236}">
                      <a16:creationId xmlns:a16="http://schemas.microsoft.com/office/drawing/2014/main" id="{3E026E30-9F88-4E52-A252-742503E17DA0}"/>
                    </a:ext>
                  </a:extLst>
                </p:cNvPr>
                <p:cNvSpPr/>
                <p:nvPr/>
              </p:nvSpPr>
              <p:spPr>
                <a:xfrm>
                  <a:off x="7585443" y="3324704"/>
                  <a:ext cx="2667181" cy="4626400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" fmla="*/ 542925 w 942975"/>
                    <a:gd name="connsiteY0" fmla="*/ 1304925 h 1304925"/>
                    <a:gd name="connsiteX1" fmla="*/ 14288 w 942975"/>
                    <a:gd name="connsiteY1" fmla="*/ 1176338 h 1304925"/>
                    <a:gd name="connsiteX2" fmla="*/ 0 w 942975"/>
                    <a:gd name="connsiteY2" fmla="*/ 0 h 1304925"/>
                    <a:gd name="connsiteX3" fmla="*/ 942975 w 942975"/>
                    <a:gd name="connsiteY3" fmla="*/ 947738 h 1304925"/>
                    <a:gd name="connsiteX4" fmla="*/ 542925 w 942975"/>
                    <a:gd name="connsiteY4" fmla="*/ 1304925 h 1304925"/>
                    <a:gd name="connsiteX0" fmla="*/ 528637 w 928687"/>
                    <a:gd name="connsiteY0" fmla="*/ 1581150 h 1581150"/>
                    <a:gd name="connsiteX1" fmla="*/ 0 w 928687"/>
                    <a:gd name="connsiteY1" fmla="*/ 1452563 h 1581150"/>
                    <a:gd name="connsiteX2" fmla="*/ 61912 w 928687"/>
                    <a:gd name="connsiteY2" fmla="*/ 0 h 1581150"/>
                    <a:gd name="connsiteX3" fmla="*/ 928687 w 928687"/>
                    <a:gd name="connsiteY3" fmla="*/ 1223963 h 1581150"/>
                    <a:gd name="connsiteX4" fmla="*/ 528637 w 928687"/>
                    <a:gd name="connsiteY4" fmla="*/ 1581150 h 1581150"/>
                    <a:gd name="connsiteX0" fmla="*/ 528637 w 928687"/>
                    <a:gd name="connsiteY0" fmla="*/ 1619250 h 1619250"/>
                    <a:gd name="connsiteX1" fmla="*/ 0 w 928687"/>
                    <a:gd name="connsiteY1" fmla="*/ 1490663 h 1619250"/>
                    <a:gd name="connsiteX2" fmla="*/ 42862 w 928687"/>
                    <a:gd name="connsiteY2" fmla="*/ 0 h 1619250"/>
                    <a:gd name="connsiteX3" fmla="*/ 928687 w 928687"/>
                    <a:gd name="connsiteY3" fmla="*/ 1262063 h 1619250"/>
                    <a:gd name="connsiteX4" fmla="*/ 528637 w 928687"/>
                    <a:gd name="connsiteY4" fmla="*/ 1619250 h 1619250"/>
                    <a:gd name="connsiteX0" fmla="*/ 528637 w 928687"/>
                    <a:gd name="connsiteY0" fmla="*/ 1614196 h 1614196"/>
                    <a:gd name="connsiteX1" fmla="*/ 0 w 928687"/>
                    <a:gd name="connsiteY1" fmla="*/ 1485609 h 1614196"/>
                    <a:gd name="connsiteX2" fmla="*/ 47916 w 928687"/>
                    <a:gd name="connsiteY2" fmla="*/ 0 h 1614196"/>
                    <a:gd name="connsiteX3" fmla="*/ 928687 w 928687"/>
                    <a:gd name="connsiteY3" fmla="*/ 1257009 h 1614196"/>
                    <a:gd name="connsiteX4" fmla="*/ 528637 w 928687"/>
                    <a:gd name="connsiteY4" fmla="*/ 1614196 h 1614196"/>
                    <a:gd name="connsiteX0" fmla="*/ 528637 w 928687"/>
                    <a:gd name="connsiteY0" fmla="*/ 1442351 h 1442351"/>
                    <a:gd name="connsiteX1" fmla="*/ 0 w 928687"/>
                    <a:gd name="connsiteY1" fmla="*/ 1313764 h 1442351"/>
                    <a:gd name="connsiteX2" fmla="*/ 2427 w 928687"/>
                    <a:gd name="connsiteY2" fmla="*/ 0 h 1442351"/>
                    <a:gd name="connsiteX3" fmla="*/ 928687 w 928687"/>
                    <a:gd name="connsiteY3" fmla="*/ 1085164 h 1442351"/>
                    <a:gd name="connsiteX4" fmla="*/ 528637 w 928687"/>
                    <a:gd name="connsiteY4" fmla="*/ 1442351 h 1442351"/>
                    <a:gd name="connsiteX0" fmla="*/ 528637 w 928687"/>
                    <a:gd name="connsiteY0" fmla="*/ 1624305 h 1624305"/>
                    <a:gd name="connsiteX1" fmla="*/ 0 w 928687"/>
                    <a:gd name="connsiteY1" fmla="*/ 1495718 h 1624305"/>
                    <a:gd name="connsiteX2" fmla="*/ 47916 w 928687"/>
                    <a:gd name="connsiteY2" fmla="*/ 0 h 1624305"/>
                    <a:gd name="connsiteX3" fmla="*/ 928687 w 928687"/>
                    <a:gd name="connsiteY3" fmla="*/ 1267118 h 1624305"/>
                    <a:gd name="connsiteX4" fmla="*/ 528637 w 928687"/>
                    <a:gd name="connsiteY4" fmla="*/ 1624305 h 1624305"/>
                    <a:gd name="connsiteX0" fmla="*/ 528637 w 928687"/>
                    <a:gd name="connsiteY0" fmla="*/ 1616345 h 1616345"/>
                    <a:gd name="connsiteX1" fmla="*/ 0 w 928687"/>
                    <a:gd name="connsiteY1" fmla="*/ 1487758 h 1616345"/>
                    <a:gd name="connsiteX2" fmla="*/ 53223 w 928687"/>
                    <a:gd name="connsiteY2" fmla="*/ 0 h 1616345"/>
                    <a:gd name="connsiteX3" fmla="*/ 928687 w 928687"/>
                    <a:gd name="connsiteY3" fmla="*/ 1259158 h 1616345"/>
                    <a:gd name="connsiteX4" fmla="*/ 528637 w 928687"/>
                    <a:gd name="connsiteY4" fmla="*/ 1616345 h 1616345"/>
                    <a:gd name="connsiteX0" fmla="*/ 528637 w 928687"/>
                    <a:gd name="connsiteY0" fmla="*/ 1618998 h 1618998"/>
                    <a:gd name="connsiteX1" fmla="*/ 0 w 928687"/>
                    <a:gd name="connsiteY1" fmla="*/ 1490411 h 1618998"/>
                    <a:gd name="connsiteX2" fmla="*/ 55877 w 928687"/>
                    <a:gd name="connsiteY2" fmla="*/ 0 h 1618998"/>
                    <a:gd name="connsiteX3" fmla="*/ 928687 w 928687"/>
                    <a:gd name="connsiteY3" fmla="*/ 1261811 h 1618998"/>
                    <a:gd name="connsiteX4" fmla="*/ 528637 w 928687"/>
                    <a:gd name="connsiteY4" fmla="*/ 1618998 h 1618998"/>
                    <a:gd name="connsiteX0" fmla="*/ 528637 w 928687"/>
                    <a:gd name="connsiteY0" fmla="*/ 1611038 h 1611038"/>
                    <a:gd name="connsiteX1" fmla="*/ 0 w 928687"/>
                    <a:gd name="connsiteY1" fmla="*/ 1482451 h 1611038"/>
                    <a:gd name="connsiteX2" fmla="*/ 50570 w 928687"/>
                    <a:gd name="connsiteY2" fmla="*/ 0 h 1611038"/>
                    <a:gd name="connsiteX3" fmla="*/ 928687 w 928687"/>
                    <a:gd name="connsiteY3" fmla="*/ 1253851 h 1611038"/>
                    <a:gd name="connsiteX4" fmla="*/ 528637 w 928687"/>
                    <a:gd name="connsiteY4" fmla="*/ 1611038 h 1611038"/>
                    <a:gd name="connsiteX0" fmla="*/ 536444 w 936494"/>
                    <a:gd name="connsiteY0" fmla="*/ 1597771 h 1597771"/>
                    <a:gd name="connsiteX1" fmla="*/ 7807 w 936494"/>
                    <a:gd name="connsiteY1" fmla="*/ 1469184 h 1597771"/>
                    <a:gd name="connsiteX2" fmla="*/ 0 w 936494"/>
                    <a:gd name="connsiteY2" fmla="*/ 0 h 1597771"/>
                    <a:gd name="connsiteX3" fmla="*/ 936494 w 936494"/>
                    <a:gd name="connsiteY3" fmla="*/ 1240584 h 1597771"/>
                    <a:gd name="connsiteX4" fmla="*/ 536444 w 936494"/>
                    <a:gd name="connsiteY4" fmla="*/ 1597771 h 1597771"/>
                    <a:gd name="connsiteX0" fmla="*/ 528735 w 928785"/>
                    <a:gd name="connsiteY0" fmla="*/ 1611038 h 1611038"/>
                    <a:gd name="connsiteX1" fmla="*/ 98 w 928785"/>
                    <a:gd name="connsiteY1" fmla="*/ 1482451 h 1611038"/>
                    <a:gd name="connsiteX2" fmla="*/ 45361 w 928785"/>
                    <a:gd name="connsiteY2" fmla="*/ 0 h 1611038"/>
                    <a:gd name="connsiteX3" fmla="*/ 928785 w 928785"/>
                    <a:gd name="connsiteY3" fmla="*/ 1253851 h 1611038"/>
                    <a:gd name="connsiteX4" fmla="*/ 528735 w 928785"/>
                    <a:gd name="connsiteY4" fmla="*/ 1611038 h 1611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4" name="Freeform: Shape 80">
                  <a:extLst>
                    <a:ext uri="{FF2B5EF4-FFF2-40B4-BE49-F238E27FC236}">
                      <a16:creationId xmlns:a16="http://schemas.microsoft.com/office/drawing/2014/main" id="{08C900B2-BEB8-4E65-8811-47A6121E6DED}"/>
                    </a:ext>
                  </a:extLst>
                </p:cNvPr>
                <p:cNvSpPr/>
                <p:nvPr/>
              </p:nvSpPr>
              <p:spPr>
                <a:xfrm>
                  <a:off x="7708807" y="479822"/>
                  <a:ext cx="2543816" cy="6474125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" fmla="*/ 0 w 885825"/>
                    <a:gd name="connsiteY0" fmla="*/ 997167 h 2254467"/>
                    <a:gd name="connsiteX1" fmla="*/ 675879 w 885825"/>
                    <a:gd name="connsiteY1" fmla="*/ 0 h 2254467"/>
                    <a:gd name="connsiteX2" fmla="*/ 885825 w 885825"/>
                    <a:gd name="connsiteY2" fmla="*/ 2254467 h 2254467"/>
                    <a:gd name="connsiteX3" fmla="*/ 0 w 885825"/>
                    <a:gd name="connsiteY3" fmla="*/ 997167 h 2254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976A94D-D5F5-4609-AF2D-3B882D9BC725}"/>
                  </a:ext>
                </a:extLst>
              </p:cNvPr>
              <p:cNvGrpSpPr/>
              <p:nvPr/>
            </p:nvGrpSpPr>
            <p:grpSpPr>
              <a:xfrm rot="20073958" flipH="1">
                <a:off x="10116519" y="4915091"/>
                <a:ext cx="1567652" cy="1079675"/>
                <a:chOff x="3667032" y="1708483"/>
                <a:chExt cx="8105829" cy="5582653"/>
              </a:xfrm>
              <a:grpFill/>
            </p:grpSpPr>
            <p:sp>
              <p:nvSpPr>
                <p:cNvPr id="71" name="Freeform: Shape 67">
                  <a:extLst>
                    <a:ext uri="{FF2B5EF4-FFF2-40B4-BE49-F238E27FC236}">
                      <a16:creationId xmlns:a16="http://schemas.microsoft.com/office/drawing/2014/main" id="{740A6B72-633A-4964-96B3-9A148FF849E3}"/>
                    </a:ext>
                  </a:extLst>
                </p:cNvPr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" fmla="*/ 753988 w 753988"/>
                    <a:gd name="connsiteY0" fmla="*/ 288628 h 288628"/>
                    <a:gd name="connsiteX1" fmla="*/ 288758 w 753988"/>
                    <a:gd name="connsiteY1" fmla="*/ 0 h 288628"/>
                    <a:gd name="connsiteX2" fmla="*/ 0 w 753988"/>
                    <a:gd name="connsiteY2" fmla="*/ 264695 h 288628"/>
                    <a:gd name="connsiteX3" fmla="*/ 753988 w 753988"/>
                    <a:gd name="connsiteY3" fmla="*/ 288628 h 288628"/>
                    <a:gd name="connsiteX0" fmla="*/ 753988 w 753988"/>
                    <a:gd name="connsiteY0" fmla="*/ 288628 h 324723"/>
                    <a:gd name="connsiteX1" fmla="*/ 288758 w 753988"/>
                    <a:gd name="connsiteY1" fmla="*/ 0 h 324723"/>
                    <a:gd name="connsiteX2" fmla="*/ 0 w 753988"/>
                    <a:gd name="connsiteY2" fmla="*/ 324723 h 324723"/>
                    <a:gd name="connsiteX3" fmla="*/ 753988 w 753988"/>
                    <a:gd name="connsiteY3" fmla="*/ 288628 h 324723"/>
                    <a:gd name="connsiteX0" fmla="*/ 681954 w 681954"/>
                    <a:gd name="connsiteY0" fmla="*/ 396679 h 396679"/>
                    <a:gd name="connsiteX1" fmla="*/ 288758 w 681954"/>
                    <a:gd name="connsiteY1" fmla="*/ 0 h 396679"/>
                    <a:gd name="connsiteX2" fmla="*/ 0 w 681954"/>
                    <a:gd name="connsiteY2" fmla="*/ 324723 h 396679"/>
                    <a:gd name="connsiteX3" fmla="*/ 681954 w 681954"/>
                    <a:gd name="connsiteY3" fmla="*/ 396679 h 396679"/>
                    <a:gd name="connsiteX0" fmla="*/ 798009 w 798009"/>
                    <a:gd name="connsiteY0" fmla="*/ 324645 h 324723"/>
                    <a:gd name="connsiteX1" fmla="*/ 288758 w 798009"/>
                    <a:gd name="connsiteY1" fmla="*/ 0 h 324723"/>
                    <a:gd name="connsiteX2" fmla="*/ 0 w 798009"/>
                    <a:gd name="connsiteY2" fmla="*/ 324723 h 324723"/>
                    <a:gd name="connsiteX3" fmla="*/ 798009 w 798009"/>
                    <a:gd name="connsiteY3" fmla="*/ 324645 h 324723"/>
                    <a:gd name="connsiteX0" fmla="*/ 798009 w 798009"/>
                    <a:gd name="connsiteY0" fmla="*/ 324645 h 324645"/>
                    <a:gd name="connsiteX1" fmla="*/ 288758 w 798009"/>
                    <a:gd name="connsiteY1" fmla="*/ 0 h 324645"/>
                    <a:gd name="connsiteX2" fmla="*/ 0 w 798009"/>
                    <a:gd name="connsiteY2" fmla="*/ 208668 h 324645"/>
                    <a:gd name="connsiteX3" fmla="*/ 798009 w 798009"/>
                    <a:gd name="connsiteY3" fmla="*/ 324645 h 324645"/>
                    <a:gd name="connsiteX0" fmla="*/ 689958 w 689958"/>
                    <a:gd name="connsiteY0" fmla="*/ 360662 h 360662"/>
                    <a:gd name="connsiteX1" fmla="*/ 288758 w 689958"/>
                    <a:gd name="connsiteY1" fmla="*/ 0 h 360662"/>
                    <a:gd name="connsiteX2" fmla="*/ 0 w 689958"/>
                    <a:gd name="connsiteY2" fmla="*/ 208668 h 360662"/>
                    <a:gd name="connsiteX3" fmla="*/ 689958 w 689958"/>
                    <a:gd name="connsiteY3" fmla="*/ 360662 h 360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2" name="Freeform: Shape 68">
                  <a:extLst>
                    <a:ext uri="{FF2B5EF4-FFF2-40B4-BE49-F238E27FC236}">
                      <a16:creationId xmlns:a16="http://schemas.microsoft.com/office/drawing/2014/main" id="{D40146B1-3180-4707-A6DC-BE5793CED9D6}"/>
                    </a:ext>
                  </a:extLst>
                </p:cNvPr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3" name="Freeform: Shape 69">
                  <a:extLst>
                    <a:ext uri="{FF2B5EF4-FFF2-40B4-BE49-F238E27FC236}">
                      <a16:creationId xmlns:a16="http://schemas.microsoft.com/office/drawing/2014/main" id="{C3449BE2-6176-4D30-83D2-ECFFDA807081}"/>
                    </a:ext>
                  </a:extLst>
                </p:cNvPr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4" name="Freeform: Shape 70">
                  <a:extLst>
                    <a:ext uri="{FF2B5EF4-FFF2-40B4-BE49-F238E27FC236}">
                      <a16:creationId xmlns:a16="http://schemas.microsoft.com/office/drawing/2014/main" id="{F690578B-BAFF-4522-B53E-124719FB9CB4}"/>
                    </a:ext>
                  </a:extLst>
                </p:cNvPr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5" name="Freeform: Shape 71">
                  <a:extLst>
                    <a:ext uri="{FF2B5EF4-FFF2-40B4-BE49-F238E27FC236}">
                      <a16:creationId xmlns:a16="http://schemas.microsoft.com/office/drawing/2014/main" id="{4AB707A8-EA14-46A6-8FC3-D68EA3DAE488}"/>
                    </a:ext>
                  </a:extLst>
                </p:cNvPr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" fmla="*/ 0 w 637674"/>
                    <a:gd name="connsiteY0" fmla="*/ 0 h 637674"/>
                    <a:gd name="connsiteX1" fmla="*/ 537445 w 637674"/>
                    <a:gd name="connsiteY1" fmla="*/ 16112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6" name="Freeform: Shape 72">
                  <a:extLst>
                    <a:ext uri="{FF2B5EF4-FFF2-40B4-BE49-F238E27FC236}">
                      <a16:creationId xmlns:a16="http://schemas.microsoft.com/office/drawing/2014/main" id="{DFACE692-69BE-47D3-A277-BB3F38656D9D}"/>
                    </a:ext>
                  </a:extLst>
                </p:cNvPr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" fmla="*/ 196455 w 733927"/>
                    <a:gd name="connsiteY0" fmla="*/ 0 h 477287"/>
                    <a:gd name="connsiteX1" fmla="*/ 733927 w 733927"/>
                    <a:gd name="connsiteY1" fmla="*/ 477287 h 477287"/>
                    <a:gd name="connsiteX2" fmla="*/ 0 w 733927"/>
                    <a:gd name="connsiteY2" fmla="*/ 441192 h 477287"/>
                    <a:gd name="connsiteX3" fmla="*/ 196455 w 733927"/>
                    <a:gd name="connsiteY3" fmla="*/ 0 h 477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7" name="Freeform: Shape 73">
                  <a:extLst>
                    <a:ext uri="{FF2B5EF4-FFF2-40B4-BE49-F238E27FC236}">
                      <a16:creationId xmlns:a16="http://schemas.microsoft.com/office/drawing/2014/main" id="{954A49EC-DAF5-4715-9944-D53F451E73F1}"/>
                    </a:ext>
                  </a:extLst>
                </p:cNvPr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6007B31D-6309-4FEE-83CE-4452D872DECC}"/>
                  </a:ext>
                </a:extLst>
              </p:cNvPr>
              <p:cNvGrpSpPr/>
              <p:nvPr/>
            </p:nvGrpSpPr>
            <p:grpSpPr>
              <a:xfrm rot="20073958" flipH="1">
                <a:off x="10286237" y="3877079"/>
                <a:ext cx="981094" cy="675699"/>
                <a:chOff x="3667032" y="1708483"/>
                <a:chExt cx="8105829" cy="5582653"/>
              </a:xfrm>
              <a:grpFill/>
            </p:grpSpPr>
            <p:sp>
              <p:nvSpPr>
                <p:cNvPr id="64" name="Freeform: Shape 60">
                  <a:extLst>
                    <a:ext uri="{FF2B5EF4-FFF2-40B4-BE49-F238E27FC236}">
                      <a16:creationId xmlns:a16="http://schemas.microsoft.com/office/drawing/2014/main" id="{1CB31229-7923-4315-A7F1-07E855DAD1F4}"/>
                    </a:ext>
                  </a:extLst>
                </p:cNvPr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" fmla="*/ 753988 w 753988"/>
                    <a:gd name="connsiteY0" fmla="*/ 288628 h 288628"/>
                    <a:gd name="connsiteX1" fmla="*/ 288758 w 753988"/>
                    <a:gd name="connsiteY1" fmla="*/ 0 h 288628"/>
                    <a:gd name="connsiteX2" fmla="*/ 0 w 753988"/>
                    <a:gd name="connsiteY2" fmla="*/ 264695 h 288628"/>
                    <a:gd name="connsiteX3" fmla="*/ 753988 w 753988"/>
                    <a:gd name="connsiteY3" fmla="*/ 288628 h 288628"/>
                    <a:gd name="connsiteX0" fmla="*/ 753988 w 753988"/>
                    <a:gd name="connsiteY0" fmla="*/ 288628 h 324723"/>
                    <a:gd name="connsiteX1" fmla="*/ 288758 w 753988"/>
                    <a:gd name="connsiteY1" fmla="*/ 0 h 324723"/>
                    <a:gd name="connsiteX2" fmla="*/ 0 w 753988"/>
                    <a:gd name="connsiteY2" fmla="*/ 324723 h 324723"/>
                    <a:gd name="connsiteX3" fmla="*/ 753988 w 753988"/>
                    <a:gd name="connsiteY3" fmla="*/ 288628 h 324723"/>
                    <a:gd name="connsiteX0" fmla="*/ 681954 w 681954"/>
                    <a:gd name="connsiteY0" fmla="*/ 396679 h 396679"/>
                    <a:gd name="connsiteX1" fmla="*/ 288758 w 681954"/>
                    <a:gd name="connsiteY1" fmla="*/ 0 h 396679"/>
                    <a:gd name="connsiteX2" fmla="*/ 0 w 681954"/>
                    <a:gd name="connsiteY2" fmla="*/ 324723 h 396679"/>
                    <a:gd name="connsiteX3" fmla="*/ 681954 w 681954"/>
                    <a:gd name="connsiteY3" fmla="*/ 396679 h 396679"/>
                    <a:gd name="connsiteX0" fmla="*/ 798009 w 798009"/>
                    <a:gd name="connsiteY0" fmla="*/ 324645 h 324723"/>
                    <a:gd name="connsiteX1" fmla="*/ 288758 w 798009"/>
                    <a:gd name="connsiteY1" fmla="*/ 0 h 324723"/>
                    <a:gd name="connsiteX2" fmla="*/ 0 w 798009"/>
                    <a:gd name="connsiteY2" fmla="*/ 324723 h 324723"/>
                    <a:gd name="connsiteX3" fmla="*/ 798009 w 798009"/>
                    <a:gd name="connsiteY3" fmla="*/ 324645 h 324723"/>
                    <a:gd name="connsiteX0" fmla="*/ 798009 w 798009"/>
                    <a:gd name="connsiteY0" fmla="*/ 324645 h 324645"/>
                    <a:gd name="connsiteX1" fmla="*/ 288758 w 798009"/>
                    <a:gd name="connsiteY1" fmla="*/ 0 h 324645"/>
                    <a:gd name="connsiteX2" fmla="*/ 0 w 798009"/>
                    <a:gd name="connsiteY2" fmla="*/ 208668 h 324645"/>
                    <a:gd name="connsiteX3" fmla="*/ 798009 w 798009"/>
                    <a:gd name="connsiteY3" fmla="*/ 324645 h 324645"/>
                    <a:gd name="connsiteX0" fmla="*/ 689958 w 689958"/>
                    <a:gd name="connsiteY0" fmla="*/ 360662 h 360662"/>
                    <a:gd name="connsiteX1" fmla="*/ 288758 w 689958"/>
                    <a:gd name="connsiteY1" fmla="*/ 0 h 360662"/>
                    <a:gd name="connsiteX2" fmla="*/ 0 w 689958"/>
                    <a:gd name="connsiteY2" fmla="*/ 208668 h 360662"/>
                    <a:gd name="connsiteX3" fmla="*/ 689958 w 689958"/>
                    <a:gd name="connsiteY3" fmla="*/ 360662 h 360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5" name="Freeform: Shape 61">
                  <a:extLst>
                    <a:ext uri="{FF2B5EF4-FFF2-40B4-BE49-F238E27FC236}">
                      <a16:creationId xmlns:a16="http://schemas.microsoft.com/office/drawing/2014/main" id="{F7B98F86-BEAF-423D-975C-4B92B5FDC512}"/>
                    </a:ext>
                  </a:extLst>
                </p:cNvPr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6" name="Freeform: Shape 62">
                  <a:extLst>
                    <a:ext uri="{FF2B5EF4-FFF2-40B4-BE49-F238E27FC236}">
                      <a16:creationId xmlns:a16="http://schemas.microsoft.com/office/drawing/2014/main" id="{90F2BEF7-178D-4E9F-A397-45BE0BA52373}"/>
                    </a:ext>
                  </a:extLst>
                </p:cNvPr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7" name="Freeform: Shape 63">
                  <a:extLst>
                    <a:ext uri="{FF2B5EF4-FFF2-40B4-BE49-F238E27FC236}">
                      <a16:creationId xmlns:a16="http://schemas.microsoft.com/office/drawing/2014/main" id="{BA5D33CC-72BA-4ED3-929D-BBFA7047CAEB}"/>
                    </a:ext>
                  </a:extLst>
                </p:cNvPr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8" name="Freeform: Shape 64">
                  <a:extLst>
                    <a:ext uri="{FF2B5EF4-FFF2-40B4-BE49-F238E27FC236}">
                      <a16:creationId xmlns:a16="http://schemas.microsoft.com/office/drawing/2014/main" id="{3CC7AFB0-C00A-4EA5-882E-D3826B7397E3}"/>
                    </a:ext>
                  </a:extLst>
                </p:cNvPr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" fmla="*/ 0 w 637674"/>
                    <a:gd name="connsiteY0" fmla="*/ 0 h 637674"/>
                    <a:gd name="connsiteX1" fmla="*/ 537445 w 637674"/>
                    <a:gd name="connsiteY1" fmla="*/ 16112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9" name="Freeform: Shape 65">
                  <a:extLst>
                    <a:ext uri="{FF2B5EF4-FFF2-40B4-BE49-F238E27FC236}">
                      <a16:creationId xmlns:a16="http://schemas.microsoft.com/office/drawing/2014/main" id="{19394C8E-A74F-4AF5-97C7-95FA1AE0B925}"/>
                    </a:ext>
                  </a:extLst>
                </p:cNvPr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" fmla="*/ 196455 w 733927"/>
                    <a:gd name="connsiteY0" fmla="*/ 0 h 477287"/>
                    <a:gd name="connsiteX1" fmla="*/ 733927 w 733927"/>
                    <a:gd name="connsiteY1" fmla="*/ 477287 h 477287"/>
                    <a:gd name="connsiteX2" fmla="*/ 0 w 733927"/>
                    <a:gd name="connsiteY2" fmla="*/ 441192 h 477287"/>
                    <a:gd name="connsiteX3" fmla="*/ 196455 w 733927"/>
                    <a:gd name="connsiteY3" fmla="*/ 0 h 477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0" name="Freeform: Shape 66">
                  <a:extLst>
                    <a:ext uri="{FF2B5EF4-FFF2-40B4-BE49-F238E27FC236}">
                      <a16:creationId xmlns:a16="http://schemas.microsoft.com/office/drawing/2014/main" id="{3B1FA5F8-EF79-4816-A8B5-F00DAEE0012E}"/>
                    </a:ext>
                  </a:extLst>
                </p:cNvPr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906C50D-6583-4C6C-ABB6-604D442DC368}"/>
                  </a:ext>
                </a:extLst>
              </p:cNvPr>
              <p:cNvGrpSpPr/>
              <p:nvPr/>
            </p:nvGrpSpPr>
            <p:grpSpPr>
              <a:xfrm rot="20275744" flipH="1">
                <a:off x="10178216" y="1637990"/>
                <a:ext cx="1416763" cy="1605575"/>
                <a:chOff x="5365048" y="479821"/>
                <a:chExt cx="8036930" cy="9108010"/>
              </a:xfrm>
              <a:grpFill/>
            </p:grpSpPr>
            <p:sp>
              <p:nvSpPr>
                <p:cNvPr id="57" name="Freeform: Shape 53">
                  <a:extLst>
                    <a:ext uri="{FF2B5EF4-FFF2-40B4-BE49-F238E27FC236}">
                      <a16:creationId xmlns:a16="http://schemas.microsoft.com/office/drawing/2014/main" id="{808F829E-4B0D-47BC-9880-012A7B65B548}"/>
                    </a:ext>
                  </a:extLst>
                </p:cNvPr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" fmla="*/ 0 w 366579"/>
                    <a:gd name="connsiteY0" fmla="*/ 0 h 459339"/>
                    <a:gd name="connsiteX1" fmla="*/ 366579 w 366579"/>
                    <a:gd name="connsiteY1" fmla="*/ 459339 h 459339"/>
                    <a:gd name="connsiteX2" fmla="*/ 266700 w 366579"/>
                    <a:gd name="connsiteY2" fmla="*/ 76200 h 459339"/>
                    <a:gd name="connsiteX3" fmla="*/ 0 w 366579"/>
                    <a:gd name="connsiteY3" fmla="*/ 0 h 459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8" name="Freeform: Shape 54">
                  <a:extLst>
                    <a:ext uri="{FF2B5EF4-FFF2-40B4-BE49-F238E27FC236}">
                      <a16:creationId xmlns:a16="http://schemas.microsoft.com/office/drawing/2014/main" id="{8269D359-37D2-4469-A657-9DEA3B2D2262}"/>
                    </a:ext>
                  </a:extLst>
                </p:cNvPr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" fmla="*/ 1158170 w 1158170"/>
                    <a:gd name="connsiteY0" fmla="*/ 561975 h 561975"/>
                    <a:gd name="connsiteX1" fmla="*/ 377120 w 1158170"/>
                    <a:gd name="connsiteY1" fmla="*/ 0 h 561975"/>
                    <a:gd name="connsiteX2" fmla="*/ 0 w 1158170"/>
                    <a:gd name="connsiteY2" fmla="*/ 375217 h 561975"/>
                    <a:gd name="connsiteX3" fmla="*/ 1158170 w 1158170"/>
                    <a:gd name="connsiteY3" fmla="*/ 561975 h 561975"/>
                    <a:gd name="connsiteX0" fmla="*/ 1160823 w 1160823"/>
                    <a:gd name="connsiteY0" fmla="*/ 561975 h 561975"/>
                    <a:gd name="connsiteX1" fmla="*/ 379773 w 1160823"/>
                    <a:gd name="connsiteY1" fmla="*/ 0 h 561975"/>
                    <a:gd name="connsiteX2" fmla="*/ 0 w 1160823"/>
                    <a:gd name="connsiteY2" fmla="*/ 367257 h 561975"/>
                    <a:gd name="connsiteX3" fmla="*/ 1160823 w 1160823"/>
                    <a:gd name="connsiteY3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9" name="Freeform: Shape 55">
                  <a:extLst>
                    <a:ext uri="{FF2B5EF4-FFF2-40B4-BE49-F238E27FC236}">
                      <a16:creationId xmlns:a16="http://schemas.microsoft.com/office/drawing/2014/main" id="{467DC549-A083-4C11-B1F7-D33B745CEB70}"/>
                    </a:ext>
                  </a:extLst>
                </p:cNvPr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" fmla="*/ 157232 w 276225"/>
                    <a:gd name="connsiteY0" fmla="*/ 0 h 205332"/>
                    <a:gd name="connsiteX1" fmla="*/ 0 w 276225"/>
                    <a:gd name="connsiteY1" fmla="*/ 205332 h 205332"/>
                    <a:gd name="connsiteX2" fmla="*/ 276225 w 276225"/>
                    <a:gd name="connsiteY2" fmla="*/ 157707 h 205332"/>
                    <a:gd name="connsiteX3" fmla="*/ 157232 w 276225"/>
                    <a:gd name="connsiteY3" fmla="*/ 0 h 205332"/>
                    <a:gd name="connsiteX0" fmla="*/ 275415 w 394408"/>
                    <a:gd name="connsiteY0" fmla="*/ 0 h 157707"/>
                    <a:gd name="connsiteX1" fmla="*/ 0 w 394408"/>
                    <a:gd name="connsiteY1" fmla="*/ 150097 h 157707"/>
                    <a:gd name="connsiteX2" fmla="*/ 394408 w 394408"/>
                    <a:gd name="connsiteY2" fmla="*/ 157707 h 157707"/>
                    <a:gd name="connsiteX3" fmla="*/ 275415 w 394408"/>
                    <a:gd name="connsiteY3" fmla="*/ 0 h 157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0" name="Freeform: Shape 56">
                  <a:extLst>
                    <a:ext uri="{FF2B5EF4-FFF2-40B4-BE49-F238E27FC236}">
                      <a16:creationId xmlns:a16="http://schemas.microsoft.com/office/drawing/2014/main" id="{F365A485-8177-48F1-9A43-F6CE27A2C7B7}"/>
                    </a:ext>
                  </a:extLst>
                </p:cNvPr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" fmla="*/ 552450 w 552450"/>
                    <a:gd name="connsiteY0" fmla="*/ 0 h 826497"/>
                    <a:gd name="connsiteX1" fmla="*/ 0 w 552450"/>
                    <a:gd name="connsiteY1" fmla="*/ 114300 h 826497"/>
                    <a:gd name="connsiteX2" fmla="*/ 502647 w 552450"/>
                    <a:gd name="connsiteY2" fmla="*/ 826497 h 826497"/>
                    <a:gd name="connsiteX3" fmla="*/ 552450 w 552450"/>
                    <a:gd name="connsiteY3" fmla="*/ 0 h 826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1" name="Freeform: Shape 57">
                  <a:extLst>
                    <a:ext uri="{FF2B5EF4-FFF2-40B4-BE49-F238E27FC236}">
                      <a16:creationId xmlns:a16="http://schemas.microsoft.com/office/drawing/2014/main" id="{989E9088-2ED8-4F34-BFA9-2DD62230872B}"/>
                    </a:ext>
                  </a:extLst>
                </p:cNvPr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" fmla="*/ 1113905 w 1113905"/>
                    <a:gd name="connsiteY0" fmla="*/ 0 h 1390650"/>
                    <a:gd name="connsiteX1" fmla="*/ 0 w 1113905"/>
                    <a:gd name="connsiteY1" fmla="*/ 643150 h 1390650"/>
                    <a:gd name="connsiteX2" fmla="*/ 113780 w 1113905"/>
                    <a:gd name="connsiteY2" fmla="*/ 1390650 h 1390650"/>
                    <a:gd name="connsiteX3" fmla="*/ 1113905 w 1113905"/>
                    <a:gd name="connsiteY3" fmla="*/ 0 h 1390650"/>
                    <a:gd name="connsiteX0" fmla="*/ 1229522 w 1229522"/>
                    <a:gd name="connsiteY0" fmla="*/ 0 h 1341742"/>
                    <a:gd name="connsiteX1" fmla="*/ 0 w 1229522"/>
                    <a:gd name="connsiteY1" fmla="*/ 594242 h 1341742"/>
                    <a:gd name="connsiteX2" fmla="*/ 113780 w 1229522"/>
                    <a:gd name="connsiteY2" fmla="*/ 1341742 h 1341742"/>
                    <a:gd name="connsiteX3" fmla="*/ 1229522 w 1229522"/>
                    <a:gd name="connsiteY3" fmla="*/ 0 h 1341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2" name="Freeform: Shape 58">
                  <a:extLst>
                    <a:ext uri="{FF2B5EF4-FFF2-40B4-BE49-F238E27FC236}">
                      <a16:creationId xmlns:a16="http://schemas.microsoft.com/office/drawing/2014/main" id="{BE4B2C34-F66A-4F3B-AA9F-56FC53F89CEF}"/>
                    </a:ext>
                  </a:extLst>
                </p:cNvPr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" fmla="*/ 542925 w 942975"/>
                    <a:gd name="connsiteY0" fmla="*/ 1304925 h 1304925"/>
                    <a:gd name="connsiteX1" fmla="*/ 14288 w 942975"/>
                    <a:gd name="connsiteY1" fmla="*/ 1176338 h 1304925"/>
                    <a:gd name="connsiteX2" fmla="*/ 0 w 942975"/>
                    <a:gd name="connsiteY2" fmla="*/ 0 h 1304925"/>
                    <a:gd name="connsiteX3" fmla="*/ 942975 w 942975"/>
                    <a:gd name="connsiteY3" fmla="*/ 947738 h 1304925"/>
                    <a:gd name="connsiteX4" fmla="*/ 542925 w 942975"/>
                    <a:gd name="connsiteY4" fmla="*/ 1304925 h 1304925"/>
                    <a:gd name="connsiteX0" fmla="*/ 528637 w 928687"/>
                    <a:gd name="connsiteY0" fmla="*/ 1581150 h 1581150"/>
                    <a:gd name="connsiteX1" fmla="*/ 0 w 928687"/>
                    <a:gd name="connsiteY1" fmla="*/ 1452563 h 1581150"/>
                    <a:gd name="connsiteX2" fmla="*/ 61912 w 928687"/>
                    <a:gd name="connsiteY2" fmla="*/ 0 h 1581150"/>
                    <a:gd name="connsiteX3" fmla="*/ 928687 w 928687"/>
                    <a:gd name="connsiteY3" fmla="*/ 1223963 h 1581150"/>
                    <a:gd name="connsiteX4" fmla="*/ 528637 w 928687"/>
                    <a:gd name="connsiteY4" fmla="*/ 1581150 h 1581150"/>
                    <a:gd name="connsiteX0" fmla="*/ 528637 w 928687"/>
                    <a:gd name="connsiteY0" fmla="*/ 1619250 h 1619250"/>
                    <a:gd name="connsiteX1" fmla="*/ 0 w 928687"/>
                    <a:gd name="connsiteY1" fmla="*/ 1490663 h 1619250"/>
                    <a:gd name="connsiteX2" fmla="*/ 42862 w 928687"/>
                    <a:gd name="connsiteY2" fmla="*/ 0 h 1619250"/>
                    <a:gd name="connsiteX3" fmla="*/ 928687 w 928687"/>
                    <a:gd name="connsiteY3" fmla="*/ 1262063 h 1619250"/>
                    <a:gd name="connsiteX4" fmla="*/ 528637 w 928687"/>
                    <a:gd name="connsiteY4" fmla="*/ 1619250 h 1619250"/>
                    <a:gd name="connsiteX0" fmla="*/ 528637 w 928687"/>
                    <a:gd name="connsiteY0" fmla="*/ 1614196 h 1614196"/>
                    <a:gd name="connsiteX1" fmla="*/ 0 w 928687"/>
                    <a:gd name="connsiteY1" fmla="*/ 1485609 h 1614196"/>
                    <a:gd name="connsiteX2" fmla="*/ 47916 w 928687"/>
                    <a:gd name="connsiteY2" fmla="*/ 0 h 1614196"/>
                    <a:gd name="connsiteX3" fmla="*/ 928687 w 928687"/>
                    <a:gd name="connsiteY3" fmla="*/ 1257009 h 1614196"/>
                    <a:gd name="connsiteX4" fmla="*/ 528637 w 928687"/>
                    <a:gd name="connsiteY4" fmla="*/ 1614196 h 1614196"/>
                    <a:gd name="connsiteX0" fmla="*/ 528637 w 928687"/>
                    <a:gd name="connsiteY0" fmla="*/ 1442351 h 1442351"/>
                    <a:gd name="connsiteX1" fmla="*/ 0 w 928687"/>
                    <a:gd name="connsiteY1" fmla="*/ 1313764 h 1442351"/>
                    <a:gd name="connsiteX2" fmla="*/ 2427 w 928687"/>
                    <a:gd name="connsiteY2" fmla="*/ 0 h 1442351"/>
                    <a:gd name="connsiteX3" fmla="*/ 928687 w 928687"/>
                    <a:gd name="connsiteY3" fmla="*/ 1085164 h 1442351"/>
                    <a:gd name="connsiteX4" fmla="*/ 528637 w 928687"/>
                    <a:gd name="connsiteY4" fmla="*/ 1442351 h 1442351"/>
                    <a:gd name="connsiteX0" fmla="*/ 528637 w 928687"/>
                    <a:gd name="connsiteY0" fmla="*/ 1624305 h 1624305"/>
                    <a:gd name="connsiteX1" fmla="*/ 0 w 928687"/>
                    <a:gd name="connsiteY1" fmla="*/ 1495718 h 1624305"/>
                    <a:gd name="connsiteX2" fmla="*/ 47916 w 928687"/>
                    <a:gd name="connsiteY2" fmla="*/ 0 h 1624305"/>
                    <a:gd name="connsiteX3" fmla="*/ 928687 w 928687"/>
                    <a:gd name="connsiteY3" fmla="*/ 1267118 h 1624305"/>
                    <a:gd name="connsiteX4" fmla="*/ 528637 w 928687"/>
                    <a:gd name="connsiteY4" fmla="*/ 1624305 h 1624305"/>
                    <a:gd name="connsiteX0" fmla="*/ 528637 w 928687"/>
                    <a:gd name="connsiteY0" fmla="*/ 1616345 h 1616345"/>
                    <a:gd name="connsiteX1" fmla="*/ 0 w 928687"/>
                    <a:gd name="connsiteY1" fmla="*/ 1487758 h 1616345"/>
                    <a:gd name="connsiteX2" fmla="*/ 53223 w 928687"/>
                    <a:gd name="connsiteY2" fmla="*/ 0 h 1616345"/>
                    <a:gd name="connsiteX3" fmla="*/ 928687 w 928687"/>
                    <a:gd name="connsiteY3" fmla="*/ 1259158 h 1616345"/>
                    <a:gd name="connsiteX4" fmla="*/ 528637 w 928687"/>
                    <a:gd name="connsiteY4" fmla="*/ 1616345 h 1616345"/>
                    <a:gd name="connsiteX0" fmla="*/ 528637 w 928687"/>
                    <a:gd name="connsiteY0" fmla="*/ 1618998 h 1618998"/>
                    <a:gd name="connsiteX1" fmla="*/ 0 w 928687"/>
                    <a:gd name="connsiteY1" fmla="*/ 1490411 h 1618998"/>
                    <a:gd name="connsiteX2" fmla="*/ 55877 w 928687"/>
                    <a:gd name="connsiteY2" fmla="*/ 0 h 1618998"/>
                    <a:gd name="connsiteX3" fmla="*/ 928687 w 928687"/>
                    <a:gd name="connsiteY3" fmla="*/ 1261811 h 1618998"/>
                    <a:gd name="connsiteX4" fmla="*/ 528637 w 928687"/>
                    <a:gd name="connsiteY4" fmla="*/ 1618998 h 1618998"/>
                    <a:gd name="connsiteX0" fmla="*/ 528637 w 928687"/>
                    <a:gd name="connsiteY0" fmla="*/ 1611038 h 1611038"/>
                    <a:gd name="connsiteX1" fmla="*/ 0 w 928687"/>
                    <a:gd name="connsiteY1" fmla="*/ 1482451 h 1611038"/>
                    <a:gd name="connsiteX2" fmla="*/ 50570 w 928687"/>
                    <a:gd name="connsiteY2" fmla="*/ 0 h 1611038"/>
                    <a:gd name="connsiteX3" fmla="*/ 928687 w 928687"/>
                    <a:gd name="connsiteY3" fmla="*/ 1253851 h 1611038"/>
                    <a:gd name="connsiteX4" fmla="*/ 528637 w 928687"/>
                    <a:gd name="connsiteY4" fmla="*/ 1611038 h 1611038"/>
                    <a:gd name="connsiteX0" fmla="*/ 536444 w 936494"/>
                    <a:gd name="connsiteY0" fmla="*/ 1597771 h 1597771"/>
                    <a:gd name="connsiteX1" fmla="*/ 7807 w 936494"/>
                    <a:gd name="connsiteY1" fmla="*/ 1469184 h 1597771"/>
                    <a:gd name="connsiteX2" fmla="*/ 0 w 936494"/>
                    <a:gd name="connsiteY2" fmla="*/ 0 h 1597771"/>
                    <a:gd name="connsiteX3" fmla="*/ 936494 w 936494"/>
                    <a:gd name="connsiteY3" fmla="*/ 1240584 h 1597771"/>
                    <a:gd name="connsiteX4" fmla="*/ 536444 w 936494"/>
                    <a:gd name="connsiteY4" fmla="*/ 1597771 h 1597771"/>
                    <a:gd name="connsiteX0" fmla="*/ 528735 w 928785"/>
                    <a:gd name="connsiteY0" fmla="*/ 1611038 h 1611038"/>
                    <a:gd name="connsiteX1" fmla="*/ 98 w 928785"/>
                    <a:gd name="connsiteY1" fmla="*/ 1482451 h 1611038"/>
                    <a:gd name="connsiteX2" fmla="*/ 45361 w 928785"/>
                    <a:gd name="connsiteY2" fmla="*/ 0 h 1611038"/>
                    <a:gd name="connsiteX3" fmla="*/ 928785 w 928785"/>
                    <a:gd name="connsiteY3" fmla="*/ 1253851 h 1611038"/>
                    <a:gd name="connsiteX4" fmla="*/ 528735 w 928785"/>
                    <a:gd name="connsiteY4" fmla="*/ 1611038 h 1611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3" name="Freeform: Shape 59">
                  <a:extLst>
                    <a:ext uri="{FF2B5EF4-FFF2-40B4-BE49-F238E27FC236}">
                      <a16:creationId xmlns:a16="http://schemas.microsoft.com/office/drawing/2014/main" id="{3167BC9F-BC21-4515-AE1E-1158D9F512BD}"/>
                    </a:ext>
                  </a:extLst>
                </p:cNvPr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" fmla="*/ 0 w 885825"/>
                    <a:gd name="connsiteY0" fmla="*/ 997167 h 2254467"/>
                    <a:gd name="connsiteX1" fmla="*/ 675879 w 885825"/>
                    <a:gd name="connsiteY1" fmla="*/ 0 h 2254467"/>
                    <a:gd name="connsiteX2" fmla="*/ 885825 w 885825"/>
                    <a:gd name="connsiteY2" fmla="*/ 2254467 h 2254467"/>
                    <a:gd name="connsiteX3" fmla="*/ 0 w 885825"/>
                    <a:gd name="connsiteY3" fmla="*/ 997167 h 2254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35C7950D-0081-4FDD-96BF-00DC700C4892}"/>
                  </a:ext>
                </a:extLst>
              </p:cNvPr>
              <p:cNvGrpSpPr/>
              <p:nvPr/>
            </p:nvGrpSpPr>
            <p:grpSpPr>
              <a:xfrm rot="20275744" flipH="1">
                <a:off x="11852978" y="2424207"/>
                <a:ext cx="1074020" cy="1217154"/>
                <a:chOff x="5365048" y="479821"/>
                <a:chExt cx="8036930" cy="9108010"/>
              </a:xfrm>
              <a:grpFill/>
            </p:grpSpPr>
            <p:sp>
              <p:nvSpPr>
                <p:cNvPr id="50" name="Freeform: Shape 46">
                  <a:extLst>
                    <a:ext uri="{FF2B5EF4-FFF2-40B4-BE49-F238E27FC236}">
                      <a16:creationId xmlns:a16="http://schemas.microsoft.com/office/drawing/2014/main" id="{1CA22296-76B6-4C9D-A610-6C234C29F810}"/>
                    </a:ext>
                  </a:extLst>
                </p:cNvPr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" fmla="*/ 0 w 366579"/>
                    <a:gd name="connsiteY0" fmla="*/ 0 h 459339"/>
                    <a:gd name="connsiteX1" fmla="*/ 366579 w 366579"/>
                    <a:gd name="connsiteY1" fmla="*/ 459339 h 459339"/>
                    <a:gd name="connsiteX2" fmla="*/ 266700 w 366579"/>
                    <a:gd name="connsiteY2" fmla="*/ 76200 h 459339"/>
                    <a:gd name="connsiteX3" fmla="*/ 0 w 366579"/>
                    <a:gd name="connsiteY3" fmla="*/ 0 h 459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1" name="Freeform: Shape 47">
                  <a:extLst>
                    <a:ext uri="{FF2B5EF4-FFF2-40B4-BE49-F238E27FC236}">
                      <a16:creationId xmlns:a16="http://schemas.microsoft.com/office/drawing/2014/main" id="{86D450B3-B290-4F17-9A82-ABF9DF1DE5B0}"/>
                    </a:ext>
                  </a:extLst>
                </p:cNvPr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" fmla="*/ 1158170 w 1158170"/>
                    <a:gd name="connsiteY0" fmla="*/ 561975 h 561975"/>
                    <a:gd name="connsiteX1" fmla="*/ 377120 w 1158170"/>
                    <a:gd name="connsiteY1" fmla="*/ 0 h 561975"/>
                    <a:gd name="connsiteX2" fmla="*/ 0 w 1158170"/>
                    <a:gd name="connsiteY2" fmla="*/ 375217 h 561975"/>
                    <a:gd name="connsiteX3" fmla="*/ 1158170 w 1158170"/>
                    <a:gd name="connsiteY3" fmla="*/ 561975 h 561975"/>
                    <a:gd name="connsiteX0" fmla="*/ 1160823 w 1160823"/>
                    <a:gd name="connsiteY0" fmla="*/ 561975 h 561975"/>
                    <a:gd name="connsiteX1" fmla="*/ 379773 w 1160823"/>
                    <a:gd name="connsiteY1" fmla="*/ 0 h 561975"/>
                    <a:gd name="connsiteX2" fmla="*/ 0 w 1160823"/>
                    <a:gd name="connsiteY2" fmla="*/ 367257 h 561975"/>
                    <a:gd name="connsiteX3" fmla="*/ 1160823 w 1160823"/>
                    <a:gd name="connsiteY3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2" name="Freeform: Shape 48">
                  <a:extLst>
                    <a:ext uri="{FF2B5EF4-FFF2-40B4-BE49-F238E27FC236}">
                      <a16:creationId xmlns:a16="http://schemas.microsoft.com/office/drawing/2014/main" id="{65C16229-0C2F-41DC-BDD8-EC1081297450}"/>
                    </a:ext>
                  </a:extLst>
                </p:cNvPr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" fmla="*/ 157232 w 276225"/>
                    <a:gd name="connsiteY0" fmla="*/ 0 h 205332"/>
                    <a:gd name="connsiteX1" fmla="*/ 0 w 276225"/>
                    <a:gd name="connsiteY1" fmla="*/ 205332 h 205332"/>
                    <a:gd name="connsiteX2" fmla="*/ 276225 w 276225"/>
                    <a:gd name="connsiteY2" fmla="*/ 157707 h 205332"/>
                    <a:gd name="connsiteX3" fmla="*/ 157232 w 276225"/>
                    <a:gd name="connsiteY3" fmla="*/ 0 h 205332"/>
                    <a:gd name="connsiteX0" fmla="*/ 275415 w 394408"/>
                    <a:gd name="connsiteY0" fmla="*/ 0 h 157707"/>
                    <a:gd name="connsiteX1" fmla="*/ 0 w 394408"/>
                    <a:gd name="connsiteY1" fmla="*/ 150097 h 157707"/>
                    <a:gd name="connsiteX2" fmla="*/ 394408 w 394408"/>
                    <a:gd name="connsiteY2" fmla="*/ 157707 h 157707"/>
                    <a:gd name="connsiteX3" fmla="*/ 275415 w 394408"/>
                    <a:gd name="connsiteY3" fmla="*/ 0 h 157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3" name="Freeform: Shape 49">
                  <a:extLst>
                    <a:ext uri="{FF2B5EF4-FFF2-40B4-BE49-F238E27FC236}">
                      <a16:creationId xmlns:a16="http://schemas.microsoft.com/office/drawing/2014/main" id="{0601B9C8-2FDF-477E-9898-91C87ECB21E0}"/>
                    </a:ext>
                  </a:extLst>
                </p:cNvPr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" fmla="*/ 552450 w 552450"/>
                    <a:gd name="connsiteY0" fmla="*/ 0 h 826497"/>
                    <a:gd name="connsiteX1" fmla="*/ 0 w 552450"/>
                    <a:gd name="connsiteY1" fmla="*/ 114300 h 826497"/>
                    <a:gd name="connsiteX2" fmla="*/ 502647 w 552450"/>
                    <a:gd name="connsiteY2" fmla="*/ 826497 h 826497"/>
                    <a:gd name="connsiteX3" fmla="*/ 552450 w 552450"/>
                    <a:gd name="connsiteY3" fmla="*/ 0 h 826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4" name="Freeform: Shape 50">
                  <a:extLst>
                    <a:ext uri="{FF2B5EF4-FFF2-40B4-BE49-F238E27FC236}">
                      <a16:creationId xmlns:a16="http://schemas.microsoft.com/office/drawing/2014/main" id="{EFB32CC0-4F88-4E41-9F2F-C9FCCAC1CBA6}"/>
                    </a:ext>
                  </a:extLst>
                </p:cNvPr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" fmla="*/ 1113905 w 1113905"/>
                    <a:gd name="connsiteY0" fmla="*/ 0 h 1390650"/>
                    <a:gd name="connsiteX1" fmla="*/ 0 w 1113905"/>
                    <a:gd name="connsiteY1" fmla="*/ 643150 h 1390650"/>
                    <a:gd name="connsiteX2" fmla="*/ 113780 w 1113905"/>
                    <a:gd name="connsiteY2" fmla="*/ 1390650 h 1390650"/>
                    <a:gd name="connsiteX3" fmla="*/ 1113905 w 1113905"/>
                    <a:gd name="connsiteY3" fmla="*/ 0 h 1390650"/>
                    <a:gd name="connsiteX0" fmla="*/ 1229522 w 1229522"/>
                    <a:gd name="connsiteY0" fmla="*/ 0 h 1341742"/>
                    <a:gd name="connsiteX1" fmla="*/ 0 w 1229522"/>
                    <a:gd name="connsiteY1" fmla="*/ 594242 h 1341742"/>
                    <a:gd name="connsiteX2" fmla="*/ 113780 w 1229522"/>
                    <a:gd name="connsiteY2" fmla="*/ 1341742 h 1341742"/>
                    <a:gd name="connsiteX3" fmla="*/ 1229522 w 1229522"/>
                    <a:gd name="connsiteY3" fmla="*/ 0 h 1341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5" name="Freeform: Shape 51">
                  <a:extLst>
                    <a:ext uri="{FF2B5EF4-FFF2-40B4-BE49-F238E27FC236}">
                      <a16:creationId xmlns:a16="http://schemas.microsoft.com/office/drawing/2014/main" id="{88873582-36C3-48D4-AD0B-DE9A6BF6252D}"/>
                    </a:ext>
                  </a:extLst>
                </p:cNvPr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" fmla="*/ 542925 w 942975"/>
                    <a:gd name="connsiteY0" fmla="*/ 1304925 h 1304925"/>
                    <a:gd name="connsiteX1" fmla="*/ 14288 w 942975"/>
                    <a:gd name="connsiteY1" fmla="*/ 1176338 h 1304925"/>
                    <a:gd name="connsiteX2" fmla="*/ 0 w 942975"/>
                    <a:gd name="connsiteY2" fmla="*/ 0 h 1304925"/>
                    <a:gd name="connsiteX3" fmla="*/ 942975 w 942975"/>
                    <a:gd name="connsiteY3" fmla="*/ 947738 h 1304925"/>
                    <a:gd name="connsiteX4" fmla="*/ 542925 w 942975"/>
                    <a:gd name="connsiteY4" fmla="*/ 1304925 h 1304925"/>
                    <a:gd name="connsiteX0" fmla="*/ 528637 w 928687"/>
                    <a:gd name="connsiteY0" fmla="*/ 1581150 h 1581150"/>
                    <a:gd name="connsiteX1" fmla="*/ 0 w 928687"/>
                    <a:gd name="connsiteY1" fmla="*/ 1452563 h 1581150"/>
                    <a:gd name="connsiteX2" fmla="*/ 61912 w 928687"/>
                    <a:gd name="connsiteY2" fmla="*/ 0 h 1581150"/>
                    <a:gd name="connsiteX3" fmla="*/ 928687 w 928687"/>
                    <a:gd name="connsiteY3" fmla="*/ 1223963 h 1581150"/>
                    <a:gd name="connsiteX4" fmla="*/ 528637 w 928687"/>
                    <a:gd name="connsiteY4" fmla="*/ 1581150 h 1581150"/>
                    <a:gd name="connsiteX0" fmla="*/ 528637 w 928687"/>
                    <a:gd name="connsiteY0" fmla="*/ 1619250 h 1619250"/>
                    <a:gd name="connsiteX1" fmla="*/ 0 w 928687"/>
                    <a:gd name="connsiteY1" fmla="*/ 1490663 h 1619250"/>
                    <a:gd name="connsiteX2" fmla="*/ 42862 w 928687"/>
                    <a:gd name="connsiteY2" fmla="*/ 0 h 1619250"/>
                    <a:gd name="connsiteX3" fmla="*/ 928687 w 928687"/>
                    <a:gd name="connsiteY3" fmla="*/ 1262063 h 1619250"/>
                    <a:gd name="connsiteX4" fmla="*/ 528637 w 928687"/>
                    <a:gd name="connsiteY4" fmla="*/ 1619250 h 1619250"/>
                    <a:gd name="connsiteX0" fmla="*/ 528637 w 928687"/>
                    <a:gd name="connsiteY0" fmla="*/ 1614196 h 1614196"/>
                    <a:gd name="connsiteX1" fmla="*/ 0 w 928687"/>
                    <a:gd name="connsiteY1" fmla="*/ 1485609 h 1614196"/>
                    <a:gd name="connsiteX2" fmla="*/ 47916 w 928687"/>
                    <a:gd name="connsiteY2" fmla="*/ 0 h 1614196"/>
                    <a:gd name="connsiteX3" fmla="*/ 928687 w 928687"/>
                    <a:gd name="connsiteY3" fmla="*/ 1257009 h 1614196"/>
                    <a:gd name="connsiteX4" fmla="*/ 528637 w 928687"/>
                    <a:gd name="connsiteY4" fmla="*/ 1614196 h 1614196"/>
                    <a:gd name="connsiteX0" fmla="*/ 528637 w 928687"/>
                    <a:gd name="connsiteY0" fmla="*/ 1442351 h 1442351"/>
                    <a:gd name="connsiteX1" fmla="*/ 0 w 928687"/>
                    <a:gd name="connsiteY1" fmla="*/ 1313764 h 1442351"/>
                    <a:gd name="connsiteX2" fmla="*/ 2427 w 928687"/>
                    <a:gd name="connsiteY2" fmla="*/ 0 h 1442351"/>
                    <a:gd name="connsiteX3" fmla="*/ 928687 w 928687"/>
                    <a:gd name="connsiteY3" fmla="*/ 1085164 h 1442351"/>
                    <a:gd name="connsiteX4" fmla="*/ 528637 w 928687"/>
                    <a:gd name="connsiteY4" fmla="*/ 1442351 h 1442351"/>
                    <a:gd name="connsiteX0" fmla="*/ 528637 w 928687"/>
                    <a:gd name="connsiteY0" fmla="*/ 1624305 h 1624305"/>
                    <a:gd name="connsiteX1" fmla="*/ 0 w 928687"/>
                    <a:gd name="connsiteY1" fmla="*/ 1495718 h 1624305"/>
                    <a:gd name="connsiteX2" fmla="*/ 47916 w 928687"/>
                    <a:gd name="connsiteY2" fmla="*/ 0 h 1624305"/>
                    <a:gd name="connsiteX3" fmla="*/ 928687 w 928687"/>
                    <a:gd name="connsiteY3" fmla="*/ 1267118 h 1624305"/>
                    <a:gd name="connsiteX4" fmla="*/ 528637 w 928687"/>
                    <a:gd name="connsiteY4" fmla="*/ 1624305 h 1624305"/>
                    <a:gd name="connsiteX0" fmla="*/ 528637 w 928687"/>
                    <a:gd name="connsiteY0" fmla="*/ 1616345 h 1616345"/>
                    <a:gd name="connsiteX1" fmla="*/ 0 w 928687"/>
                    <a:gd name="connsiteY1" fmla="*/ 1487758 h 1616345"/>
                    <a:gd name="connsiteX2" fmla="*/ 53223 w 928687"/>
                    <a:gd name="connsiteY2" fmla="*/ 0 h 1616345"/>
                    <a:gd name="connsiteX3" fmla="*/ 928687 w 928687"/>
                    <a:gd name="connsiteY3" fmla="*/ 1259158 h 1616345"/>
                    <a:gd name="connsiteX4" fmla="*/ 528637 w 928687"/>
                    <a:gd name="connsiteY4" fmla="*/ 1616345 h 1616345"/>
                    <a:gd name="connsiteX0" fmla="*/ 528637 w 928687"/>
                    <a:gd name="connsiteY0" fmla="*/ 1618998 h 1618998"/>
                    <a:gd name="connsiteX1" fmla="*/ 0 w 928687"/>
                    <a:gd name="connsiteY1" fmla="*/ 1490411 h 1618998"/>
                    <a:gd name="connsiteX2" fmla="*/ 55877 w 928687"/>
                    <a:gd name="connsiteY2" fmla="*/ 0 h 1618998"/>
                    <a:gd name="connsiteX3" fmla="*/ 928687 w 928687"/>
                    <a:gd name="connsiteY3" fmla="*/ 1261811 h 1618998"/>
                    <a:gd name="connsiteX4" fmla="*/ 528637 w 928687"/>
                    <a:gd name="connsiteY4" fmla="*/ 1618998 h 1618998"/>
                    <a:gd name="connsiteX0" fmla="*/ 528637 w 928687"/>
                    <a:gd name="connsiteY0" fmla="*/ 1611038 h 1611038"/>
                    <a:gd name="connsiteX1" fmla="*/ 0 w 928687"/>
                    <a:gd name="connsiteY1" fmla="*/ 1482451 h 1611038"/>
                    <a:gd name="connsiteX2" fmla="*/ 50570 w 928687"/>
                    <a:gd name="connsiteY2" fmla="*/ 0 h 1611038"/>
                    <a:gd name="connsiteX3" fmla="*/ 928687 w 928687"/>
                    <a:gd name="connsiteY3" fmla="*/ 1253851 h 1611038"/>
                    <a:gd name="connsiteX4" fmla="*/ 528637 w 928687"/>
                    <a:gd name="connsiteY4" fmla="*/ 1611038 h 1611038"/>
                    <a:gd name="connsiteX0" fmla="*/ 536444 w 936494"/>
                    <a:gd name="connsiteY0" fmla="*/ 1597771 h 1597771"/>
                    <a:gd name="connsiteX1" fmla="*/ 7807 w 936494"/>
                    <a:gd name="connsiteY1" fmla="*/ 1469184 h 1597771"/>
                    <a:gd name="connsiteX2" fmla="*/ 0 w 936494"/>
                    <a:gd name="connsiteY2" fmla="*/ 0 h 1597771"/>
                    <a:gd name="connsiteX3" fmla="*/ 936494 w 936494"/>
                    <a:gd name="connsiteY3" fmla="*/ 1240584 h 1597771"/>
                    <a:gd name="connsiteX4" fmla="*/ 536444 w 936494"/>
                    <a:gd name="connsiteY4" fmla="*/ 1597771 h 1597771"/>
                    <a:gd name="connsiteX0" fmla="*/ 528735 w 928785"/>
                    <a:gd name="connsiteY0" fmla="*/ 1611038 h 1611038"/>
                    <a:gd name="connsiteX1" fmla="*/ 98 w 928785"/>
                    <a:gd name="connsiteY1" fmla="*/ 1482451 h 1611038"/>
                    <a:gd name="connsiteX2" fmla="*/ 45361 w 928785"/>
                    <a:gd name="connsiteY2" fmla="*/ 0 h 1611038"/>
                    <a:gd name="connsiteX3" fmla="*/ 928785 w 928785"/>
                    <a:gd name="connsiteY3" fmla="*/ 1253851 h 1611038"/>
                    <a:gd name="connsiteX4" fmla="*/ 528735 w 928785"/>
                    <a:gd name="connsiteY4" fmla="*/ 1611038 h 1611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56" name="Freeform: Shape 52">
                  <a:extLst>
                    <a:ext uri="{FF2B5EF4-FFF2-40B4-BE49-F238E27FC236}">
                      <a16:creationId xmlns:a16="http://schemas.microsoft.com/office/drawing/2014/main" id="{450CDD60-666F-4A75-92B6-5F5B797CA585}"/>
                    </a:ext>
                  </a:extLst>
                </p:cNvPr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" fmla="*/ 0 w 885825"/>
                    <a:gd name="connsiteY0" fmla="*/ 997167 h 2254467"/>
                    <a:gd name="connsiteX1" fmla="*/ 675879 w 885825"/>
                    <a:gd name="connsiteY1" fmla="*/ 0 h 2254467"/>
                    <a:gd name="connsiteX2" fmla="*/ 885825 w 885825"/>
                    <a:gd name="connsiteY2" fmla="*/ 2254467 h 2254467"/>
                    <a:gd name="connsiteX3" fmla="*/ 0 w 885825"/>
                    <a:gd name="connsiteY3" fmla="*/ 997167 h 2254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19CC631-F3D5-474F-8835-1087B1EC8E3C}"/>
                  </a:ext>
                </a:extLst>
              </p:cNvPr>
              <p:cNvGrpSpPr/>
              <p:nvPr/>
            </p:nvGrpSpPr>
            <p:grpSpPr>
              <a:xfrm rot="21043784" flipH="1">
                <a:off x="12949687" y="4848328"/>
                <a:ext cx="885221" cy="609671"/>
                <a:chOff x="3667032" y="1708483"/>
                <a:chExt cx="8105829" cy="5582653"/>
              </a:xfrm>
              <a:grpFill/>
            </p:grpSpPr>
            <p:sp>
              <p:nvSpPr>
                <p:cNvPr id="43" name="Freeform: Shape 39">
                  <a:extLst>
                    <a:ext uri="{FF2B5EF4-FFF2-40B4-BE49-F238E27FC236}">
                      <a16:creationId xmlns:a16="http://schemas.microsoft.com/office/drawing/2014/main" id="{A7B7CA39-7C1C-432E-93DF-FAE40EA0AB39}"/>
                    </a:ext>
                  </a:extLst>
                </p:cNvPr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" fmla="*/ 753988 w 753988"/>
                    <a:gd name="connsiteY0" fmla="*/ 288628 h 288628"/>
                    <a:gd name="connsiteX1" fmla="*/ 288758 w 753988"/>
                    <a:gd name="connsiteY1" fmla="*/ 0 h 288628"/>
                    <a:gd name="connsiteX2" fmla="*/ 0 w 753988"/>
                    <a:gd name="connsiteY2" fmla="*/ 264695 h 288628"/>
                    <a:gd name="connsiteX3" fmla="*/ 753988 w 753988"/>
                    <a:gd name="connsiteY3" fmla="*/ 288628 h 288628"/>
                    <a:gd name="connsiteX0" fmla="*/ 753988 w 753988"/>
                    <a:gd name="connsiteY0" fmla="*/ 288628 h 324723"/>
                    <a:gd name="connsiteX1" fmla="*/ 288758 w 753988"/>
                    <a:gd name="connsiteY1" fmla="*/ 0 h 324723"/>
                    <a:gd name="connsiteX2" fmla="*/ 0 w 753988"/>
                    <a:gd name="connsiteY2" fmla="*/ 324723 h 324723"/>
                    <a:gd name="connsiteX3" fmla="*/ 753988 w 753988"/>
                    <a:gd name="connsiteY3" fmla="*/ 288628 h 324723"/>
                    <a:gd name="connsiteX0" fmla="*/ 681954 w 681954"/>
                    <a:gd name="connsiteY0" fmla="*/ 396679 h 396679"/>
                    <a:gd name="connsiteX1" fmla="*/ 288758 w 681954"/>
                    <a:gd name="connsiteY1" fmla="*/ 0 h 396679"/>
                    <a:gd name="connsiteX2" fmla="*/ 0 w 681954"/>
                    <a:gd name="connsiteY2" fmla="*/ 324723 h 396679"/>
                    <a:gd name="connsiteX3" fmla="*/ 681954 w 681954"/>
                    <a:gd name="connsiteY3" fmla="*/ 396679 h 396679"/>
                    <a:gd name="connsiteX0" fmla="*/ 798009 w 798009"/>
                    <a:gd name="connsiteY0" fmla="*/ 324645 h 324723"/>
                    <a:gd name="connsiteX1" fmla="*/ 288758 w 798009"/>
                    <a:gd name="connsiteY1" fmla="*/ 0 h 324723"/>
                    <a:gd name="connsiteX2" fmla="*/ 0 w 798009"/>
                    <a:gd name="connsiteY2" fmla="*/ 324723 h 324723"/>
                    <a:gd name="connsiteX3" fmla="*/ 798009 w 798009"/>
                    <a:gd name="connsiteY3" fmla="*/ 324645 h 324723"/>
                    <a:gd name="connsiteX0" fmla="*/ 798009 w 798009"/>
                    <a:gd name="connsiteY0" fmla="*/ 324645 h 324645"/>
                    <a:gd name="connsiteX1" fmla="*/ 288758 w 798009"/>
                    <a:gd name="connsiteY1" fmla="*/ 0 h 324645"/>
                    <a:gd name="connsiteX2" fmla="*/ 0 w 798009"/>
                    <a:gd name="connsiteY2" fmla="*/ 208668 h 324645"/>
                    <a:gd name="connsiteX3" fmla="*/ 798009 w 798009"/>
                    <a:gd name="connsiteY3" fmla="*/ 324645 h 324645"/>
                    <a:gd name="connsiteX0" fmla="*/ 689958 w 689958"/>
                    <a:gd name="connsiteY0" fmla="*/ 360662 h 360662"/>
                    <a:gd name="connsiteX1" fmla="*/ 288758 w 689958"/>
                    <a:gd name="connsiteY1" fmla="*/ 0 h 360662"/>
                    <a:gd name="connsiteX2" fmla="*/ 0 w 689958"/>
                    <a:gd name="connsiteY2" fmla="*/ 208668 h 360662"/>
                    <a:gd name="connsiteX3" fmla="*/ 689958 w 689958"/>
                    <a:gd name="connsiteY3" fmla="*/ 360662 h 360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4" name="Freeform: Shape 40">
                  <a:extLst>
                    <a:ext uri="{FF2B5EF4-FFF2-40B4-BE49-F238E27FC236}">
                      <a16:creationId xmlns:a16="http://schemas.microsoft.com/office/drawing/2014/main" id="{640CE090-27A0-41ED-937D-63A8F2040B1C}"/>
                    </a:ext>
                  </a:extLst>
                </p:cNvPr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5" name="Freeform: Shape 41">
                  <a:extLst>
                    <a:ext uri="{FF2B5EF4-FFF2-40B4-BE49-F238E27FC236}">
                      <a16:creationId xmlns:a16="http://schemas.microsoft.com/office/drawing/2014/main" id="{B9B6C874-B96E-479C-B875-CD48504853E6}"/>
                    </a:ext>
                  </a:extLst>
                </p:cNvPr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6" name="Freeform: Shape 42">
                  <a:extLst>
                    <a:ext uri="{FF2B5EF4-FFF2-40B4-BE49-F238E27FC236}">
                      <a16:creationId xmlns:a16="http://schemas.microsoft.com/office/drawing/2014/main" id="{94ADC981-020F-42C6-B668-1DF08572540E}"/>
                    </a:ext>
                  </a:extLst>
                </p:cNvPr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7" name="Freeform: Shape 43">
                  <a:extLst>
                    <a:ext uri="{FF2B5EF4-FFF2-40B4-BE49-F238E27FC236}">
                      <a16:creationId xmlns:a16="http://schemas.microsoft.com/office/drawing/2014/main" id="{7D9D223F-EDB4-45BE-B370-2D29C457CD68}"/>
                    </a:ext>
                  </a:extLst>
                </p:cNvPr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" fmla="*/ 0 w 637674"/>
                    <a:gd name="connsiteY0" fmla="*/ 0 h 637674"/>
                    <a:gd name="connsiteX1" fmla="*/ 537445 w 637674"/>
                    <a:gd name="connsiteY1" fmla="*/ 16112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8" name="Freeform: Shape 44">
                  <a:extLst>
                    <a:ext uri="{FF2B5EF4-FFF2-40B4-BE49-F238E27FC236}">
                      <a16:creationId xmlns:a16="http://schemas.microsoft.com/office/drawing/2014/main" id="{79D71484-C93C-48F4-A2FE-561C923EA019}"/>
                    </a:ext>
                  </a:extLst>
                </p:cNvPr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" fmla="*/ 196455 w 733927"/>
                    <a:gd name="connsiteY0" fmla="*/ 0 h 477287"/>
                    <a:gd name="connsiteX1" fmla="*/ 733927 w 733927"/>
                    <a:gd name="connsiteY1" fmla="*/ 477287 h 477287"/>
                    <a:gd name="connsiteX2" fmla="*/ 0 w 733927"/>
                    <a:gd name="connsiteY2" fmla="*/ 441192 h 477287"/>
                    <a:gd name="connsiteX3" fmla="*/ 196455 w 733927"/>
                    <a:gd name="connsiteY3" fmla="*/ 0 h 477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9" name="Freeform: Shape 45">
                  <a:extLst>
                    <a:ext uri="{FF2B5EF4-FFF2-40B4-BE49-F238E27FC236}">
                      <a16:creationId xmlns:a16="http://schemas.microsoft.com/office/drawing/2014/main" id="{62E6484E-1FD7-43AF-AD13-0D31529E1F13}"/>
                    </a:ext>
                  </a:extLst>
                </p:cNvPr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C21BC80-4CA6-4B86-840F-9C3517060099}"/>
                  </a:ext>
                </a:extLst>
              </p:cNvPr>
              <p:cNvGrpSpPr/>
              <p:nvPr/>
            </p:nvGrpSpPr>
            <p:grpSpPr>
              <a:xfrm rot="21043784" flipH="1">
                <a:off x="9098407" y="3250270"/>
                <a:ext cx="740471" cy="509978"/>
                <a:chOff x="3667032" y="1708483"/>
                <a:chExt cx="8105829" cy="5582653"/>
              </a:xfrm>
              <a:grpFill/>
            </p:grpSpPr>
            <p:sp>
              <p:nvSpPr>
                <p:cNvPr id="36" name="Freeform: Shape 32">
                  <a:extLst>
                    <a:ext uri="{FF2B5EF4-FFF2-40B4-BE49-F238E27FC236}">
                      <a16:creationId xmlns:a16="http://schemas.microsoft.com/office/drawing/2014/main" id="{FFC7FEB3-8A5C-467E-A3AA-5AD91CF423C5}"/>
                    </a:ext>
                  </a:extLst>
                </p:cNvPr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" fmla="*/ 753988 w 753988"/>
                    <a:gd name="connsiteY0" fmla="*/ 288628 h 288628"/>
                    <a:gd name="connsiteX1" fmla="*/ 288758 w 753988"/>
                    <a:gd name="connsiteY1" fmla="*/ 0 h 288628"/>
                    <a:gd name="connsiteX2" fmla="*/ 0 w 753988"/>
                    <a:gd name="connsiteY2" fmla="*/ 264695 h 288628"/>
                    <a:gd name="connsiteX3" fmla="*/ 753988 w 753988"/>
                    <a:gd name="connsiteY3" fmla="*/ 288628 h 288628"/>
                    <a:gd name="connsiteX0" fmla="*/ 753988 w 753988"/>
                    <a:gd name="connsiteY0" fmla="*/ 288628 h 324723"/>
                    <a:gd name="connsiteX1" fmla="*/ 288758 w 753988"/>
                    <a:gd name="connsiteY1" fmla="*/ 0 h 324723"/>
                    <a:gd name="connsiteX2" fmla="*/ 0 w 753988"/>
                    <a:gd name="connsiteY2" fmla="*/ 324723 h 324723"/>
                    <a:gd name="connsiteX3" fmla="*/ 753988 w 753988"/>
                    <a:gd name="connsiteY3" fmla="*/ 288628 h 324723"/>
                    <a:gd name="connsiteX0" fmla="*/ 681954 w 681954"/>
                    <a:gd name="connsiteY0" fmla="*/ 396679 h 396679"/>
                    <a:gd name="connsiteX1" fmla="*/ 288758 w 681954"/>
                    <a:gd name="connsiteY1" fmla="*/ 0 h 396679"/>
                    <a:gd name="connsiteX2" fmla="*/ 0 w 681954"/>
                    <a:gd name="connsiteY2" fmla="*/ 324723 h 396679"/>
                    <a:gd name="connsiteX3" fmla="*/ 681954 w 681954"/>
                    <a:gd name="connsiteY3" fmla="*/ 396679 h 396679"/>
                    <a:gd name="connsiteX0" fmla="*/ 798009 w 798009"/>
                    <a:gd name="connsiteY0" fmla="*/ 324645 h 324723"/>
                    <a:gd name="connsiteX1" fmla="*/ 288758 w 798009"/>
                    <a:gd name="connsiteY1" fmla="*/ 0 h 324723"/>
                    <a:gd name="connsiteX2" fmla="*/ 0 w 798009"/>
                    <a:gd name="connsiteY2" fmla="*/ 324723 h 324723"/>
                    <a:gd name="connsiteX3" fmla="*/ 798009 w 798009"/>
                    <a:gd name="connsiteY3" fmla="*/ 324645 h 324723"/>
                    <a:gd name="connsiteX0" fmla="*/ 798009 w 798009"/>
                    <a:gd name="connsiteY0" fmla="*/ 324645 h 324645"/>
                    <a:gd name="connsiteX1" fmla="*/ 288758 w 798009"/>
                    <a:gd name="connsiteY1" fmla="*/ 0 h 324645"/>
                    <a:gd name="connsiteX2" fmla="*/ 0 w 798009"/>
                    <a:gd name="connsiteY2" fmla="*/ 208668 h 324645"/>
                    <a:gd name="connsiteX3" fmla="*/ 798009 w 798009"/>
                    <a:gd name="connsiteY3" fmla="*/ 324645 h 324645"/>
                    <a:gd name="connsiteX0" fmla="*/ 689958 w 689958"/>
                    <a:gd name="connsiteY0" fmla="*/ 360662 h 360662"/>
                    <a:gd name="connsiteX1" fmla="*/ 288758 w 689958"/>
                    <a:gd name="connsiteY1" fmla="*/ 0 h 360662"/>
                    <a:gd name="connsiteX2" fmla="*/ 0 w 689958"/>
                    <a:gd name="connsiteY2" fmla="*/ 208668 h 360662"/>
                    <a:gd name="connsiteX3" fmla="*/ 689958 w 689958"/>
                    <a:gd name="connsiteY3" fmla="*/ 360662 h 360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7" name="Freeform: Shape 33">
                  <a:extLst>
                    <a:ext uri="{FF2B5EF4-FFF2-40B4-BE49-F238E27FC236}">
                      <a16:creationId xmlns:a16="http://schemas.microsoft.com/office/drawing/2014/main" id="{071F25F0-0699-4A26-A1F3-ACBC2D108891}"/>
                    </a:ext>
                  </a:extLst>
                </p:cNvPr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8" name="Freeform: Shape 34">
                  <a:extLst>
                    <a:ext uri="{FF2B5EF4-FFF2-40B4-BE49-F238E27FC236}">
                      <a16:creationId xmlns:a16="http://schemas.microsoft.com/office/drawing/2014/main" id="{C6D21C08-5954-464C-9CFF-1F895A0B30A4}"/>
                    </a:ext>
                  </a:extLst>
                </p:cNvPr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9" name="Freeform: Shape 35">
                  <a:extLst>
                    <a:ext uri="{FF2B5EF4-FFF2-40B4-BE49-F238E27FC236}">
                      <a16:creationId xmlns:a16="http://schemas.microsoft.com/office/drawing/2014/main" id="{E918EED3-9B79-4A7D-83FA-C87BD3E71C6D}"/>
                    </a:ext>
                  </a:extLst>
                </p:cNvPr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" name="Freeform: Shape 36">
                  <a:extLst>
                    <a:ext uri="{FF2B5EF4-FFF2-40B4-BE49-F238E27FC236}">
                      <a16:creationId xmlns:a16="http://schemas.microsoft.com/office/drawing/2014/main" id="{01F6A468-F3F6-4D6A-B01D-EBA40414DE21}"/>
                    </a:ext>
                  </a:extLst>
                </p:cNvPr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" fmla="*/ 0 w 637674"/>
                    <a:gd name="connsiteY0" fmla="*/ 0 h 637674"/>
                    <a:gd name="connsiteX1" fmla="*/ 537445 w 637674"/>
                    <a:gd name="connsiteY1" fmla="*/ 16112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1" name="Freeform: Shape 37">
                  <a:extLst>
                    <a:ext uri="{FF2B5EF4-FFF2-40B4-BE49-F238E27FC236}">
                      <a16:creationId xmlns:a16="http://schemas.microsoft.com/office/drawing/2014/main" id="{9AA2A404-4E51-4573-801E-16F593AE80CC}"/>
                    </a:ext>
                  </a:extLst>
                </p:cNvPr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" fmla="*/ 196455 w 733927"/>
                    <a:gd name="connsiteY0" fmla="*/ 0 h 477287"/>
                    <a:gd name="connsiteX1" fmla="*/ 733927 w 733927"/>
                    <a:gd name="connsiteY1" fmla="*/ 477287 h 477287"/>
                    <a:gd name="connsiteX2" fmla="*/ 0 w 733927"/>
                    <a:gd name="connsiteY2" fmla="*/ 441192 h 477287"/>
                    <a:gd name="connsiteX3" fmla="*/ 196455 w 733927"/>
                    <a:gd name="connsiteY3" fmla="*/ 0 h 477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2" name="Freeform: Shape 38">
                  <a:extLst>
                    <a:ext uri="{FF2B5EF4-FFF2-40B4-BE49-F238E27FC236}">
                      <a16:creationId xmlns:a16="http://schemas.microsoft.com/office/drawing/2014/main" id="{EA53B2F4-33BE-43E3-8D64-A0FDE9F5C1E9}"/>
                    </a:ext>
                  </a:extLst>
                </p:cNvPr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9B55A05E-2313-42CE-9400-F183431BF3F9}"/>
                  </a:ext>
                </a:extLst>
              </p:cNvPr>
              <p:cNvGrpSpPr/>
              <p:nvPr/>
            </p:nvGrpSpPr>
            <p:grpSpPr>
              <a:xfrm rot="20275744" flipH="1">
                <a:off x="12999428" y="1262387"/>
                <a:ext cx="1627254" cy="1844118"/>
                <a:chOff x="5365048" y="479821"/>
                <a:chExt cx="8036930" cy="9108010"/>
              </a:xfrm>
              <a:grpFill/>
            </p:grpSpPr>
            <p:sp>
              <p:nvSpPr>
                <p:cNvPr id="29" name="Freeform: Shape 25">
                  <a:extLst>
                    <a:ext uri="{FF2B5EF4-FFF2-40B4-BE49-F238E27FC236}">
                      <a16:creationId xmlns:a16="http://schemas.microsoft.com/office/drawing/2014/main" id="{BBB9D8D4-3653-400C-B38B-A809350EA55B}"/>
                    </a:ext>
                  </a:extLst>
                </p:cNvPr>
                <p:cNvSpPr/>
                <p:nvPr/>
              </p:nvSpPr>
              <p:spPr>
                <a:xfrm>
                  <a:off x="11674969" y="8268753"/>
                  <a:ext cx="1052700" cy="1319078"/>
                </a:xfrm>
                <a:custGeom>
                  <a:avLst/>
                  <a:gdLst>
                    <a:gd name="connsiteX0" fmla="*/ 0 w 266700"/>
                    <a:gd name="connsiteY0" fmla="*/ 0 h 438150"/>
                    <a:gd name="connsiteX1" fmla="*/ 19050 w 266700"/>
                    <a:gd name="connsiteY1" fmla="*/ 438150 h 438150"/>
                    <a:gd name="connsiteX2" fmla="*/ 266700 w 266700"/>
                    <a:gd name="connsiteY2" fmla="*/ 76200 h 438150"/>
                    <a:gd name="connsiteX3" fmla="*/ 0 w 266700"/>
                    <a:gd name="connsiteY3" fmla="*/ 0 h 438150"/>
                    <a:gd name="connsiteX0" fmla="*/ 0 w 366579"/>
                    <a:gd name="connsiteY0" fmla="*/ 0 h 459339"/>
                    <a:gd name="connsiteX1" fmla="*/ 366579 w 366579"/>
                    <a:gd name="connsiteY1" fmla="*/ 459339 h 459339"/>
                    <a:gd name="connsiteX2" fmla="*/ 266700 w 366579"/>
                    <a:gd name="connsiteY2" fmla="*/ 76200 h 459339"/>
                    <a:gd name="connsiteX3" fmla="*/ 0 w 366579"/>
                    <a:gd name="connsiteY3" fmla="*/ 0 h 459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6579" h="459339">
                      <a:moveTo>
                        <a:pt x="0" y="0"/>
                      </a:moveTo>
                      <a:lnTo>
                        <a:pt x="366579" y="459339"/>
                      </a:lnTo>
                      <a:lnTo>
                        <a:pt x="266700" y="7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0" name="Freeform: Shape 26">
                  <a:extLst>
                    <a:ext uri="{FF2B5EF4-FFF2-40B4-BE49-F238E27FC236}">
                      <a16:creationId xmlns:a16="http://schemas.microsoft.com/office/drawing/2014/main" id="{D66409B5-9B20-43C9-B3DB-571E394DF553}"/>
                    </a:ext>
                  </a:extLst>
                </p:cNvPr>
                <p:cNvSpPr/>
                <p:nvPr/>
              </p:nvSpPr>
              <p:spPr>
                <a:xfrm>
                  <a:off x="9107326" y="6879846"/>
                  <a:ext cx="3333521" cy="1613816"/>
                </a:xfrm>
                <a:custGeom>
                  <a:avLst/>
                  <a:gdLst>
                    <a:gd name="connsiteX0" fmla="*/ 1219200 w 1219200"/>
                    <a:gd name="connsiteY0" fmla="*/ 561975 h 561975"/>
                    <a:gd name="connsiteX1" fmla="*/ 438150 w 1219200"/>
                    <a:gd name="connsiteY1" fmla="*/ 0 h 561975"/>
                    <a:gd name="connsiteX2" fmla="*/ 0 w 1219200"/>
                    <a:gd name="connsiteY2" fmla="*/ 361950 h 561975"/>
                    <a:gd name="connsiteX3" fmla="*/ 1219200 w 1219200"/>
                    <a:gd name="connsiteY3" fmla="*/ 561975 h 561975"/>
                    <a:gd name="connsiteX0" fmla="*/ 1158170 w 1158170"/>
                    <a:gd name="connsiteY0" fmla="*/ 561975 h 561975"/>
                    <a:gd name="connsiteX1" fmla="*/ 377120 w 1158170"/>
                    <a:gd name="connsiteY1" fmla="*/ 0 h 561975"/>
                    <a:gd name="connsiteX2" fmla="*/ 0 w 1158170"/>
                    <a:gd name="connsiteY2" fmla="*/ 375217 h 561975"/>
                    <a:gd name="connsiteX3" fmla="*/ 1158170 w 1158170"/>
                    <a:gd name="connsiteY3" fmla="*/ 561975 h 561975"/>
                    <a:gd name="connsiteX0" fmla="*/ 1160823 w 1160823"/>
                    <a:gd name="connsiteY0" fmla="*/ 561975 h 561975"/>
                    <a:gd name="connsiteX1" fmla="*/ 379773 w 1160823"/>
                    <a:gd name="connsiteY1" fmla="*/ 0 h 561975"/>
                    <a:gd name="connsiteX2" fmla="*/ 0 w 1160823"/>
                    <a:gd name="connsiteY2" fmla="*/ 367257 h 561975"/>
                    <a:gd name="connsiteX3" fmla="*/ 1160823 w 1160823"/>
                    <a:gd name="connsiteY3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60823" h="561975">
                      <a:moveTo>
                        <a:pt x="1160823" y="561975"/>
                      </a:moveTo>
                      <a:lnTo>
                        <a:pt x="379773" y="0"/>
                      </a:lnTo>
                      <a:lnTo>
                        <a:pt x="0" y="367257"/>
                      </a:lnTo>
                      <a:lnTo>
                        <a:pt x="1160823" y="561975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1" name="Freeform: Shape 27">
                  <a:extLst>
                    <a:ext uri="{FF2B5EF4-FFF2-40B4-BE49-F238E27FC236}">
                      <a16:creationId xmlns:a16="http://schemas.microsoft.com/office/drawing/2014/main" id="{4B534EBE-B982-4CAB-B96C-88E1B667719C}"/>
                    </a:ext>
                  </a:extLst>
                </p:cNvPr>
                <p:cNvSpPr/>
                <p:nvPr/>
              </p:nvSpPr>
              <p:spPr>
                <a:xfrm>
                  <a:off x="5365048" y="5540922"/>
                  <a:ext cx="1132617" cy="452885"/>
                </a:xfrm>
                <a:custGeom>
                  <a:avLst/>
                  <a:gdLst>
                    <a:gd name="connsiteX0" fmla="*/ 133350 w 276225"/>
                    <a:gd name="connsiteY0" fmla="*/ 0 h 200025"/>
                    <a:gd name="connsiteX1" fmla="*/ 0 w 276225"/>
                    <a:gd name="connsiteY1" fmla="*/ 200025 h 200025"/>
                    <a:gd name="connsiteX2" fmla="*/ 276225 w 276225"/>
                    <a:gd name="connsiteY2" fmla="*/ 152400 h 200025"/>
                    <a:gd name="connsiteX3" fmla="*/ 133350 w 276225"/>
                    <a:gd name="connsiteY3" fmla="*/ 0 h 200025"/>
                    <a:gd name="connsiteX0" fmla="*/ 157232 w 276225"/>
                    <a:gd name="connsiteY0" fmla="*/ 0 h 205332"/>
                    <a:gd name="connsiteX1" fmla="*/ 0 w 276225"/>
                    <a:gd name="connsiteY1" fmla="*/ 205332 h 205332"/>
                    <a:gd name="connsiteX2" fmla="*/ 276225 w 276225"/>
                    <a:gd name="connsiteY2" fmla="*/ 157707 h 205332"/>
                    <a:gd name="connsiteX3" fmla="*/ 157232 w 276225"/>
                    <a:gd name="connsiteY3" fmla="*/ 0 h 205332"/>
                    <a:gd name="connsiteX0" fmla="*/ 275415 w 394408"/>
                    <a:gd name="connsiteY0" fmla="*/ 0 h 157707"/>
                    <a:gd name="connsiteX1" fmla="*/ 0 w 394408"/>
                    <a:gd name="connsiteY1" fmla="*/ 150097 h 157707"/>
                    <a:gd name="connsiteX2" fmla="*/ 394408 w 394408"/>
                    <a:gd name="connsiteY2" fmla="*/ 157707 h 157707"/>
                    <a:gd name="connsiteX3" fmla="*/ 275415 w 394408"/>
                    <a:gd name="connsiteY3" fmla="*/ 0 h 157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4408" h="157707">
                      <a:moveTo>
                        <a:pt x="275415" y="0"/>
                      </a:moveTo>
                      <a:lnTo>
                        <a:pt x="0" y="150097"/>
                      </a:lnTo>
                      <a:lnTo>
                        <a:pt x="394408" y="157707"/>
                      </a:lnTo>
                      <a:lnTo>
                        <a:pt x="27541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2" name="Freeform: Shape 28">
                  <a:extLst>
                    <a:ext uri="{FF2B5EF4-FFF2-40B4-BE49-F238E27FC236}">
                      <a16:creationId xmlns:a16="http://schemas.microsoft.com/office/drawing/2014/main" id="{CD094AED-B320-4F63-B7FA-D1081B3FF00F}"/>
                    </a:ext>
                  </a:extLst>
                </p:cNvPr>
                <p:cNvSpPr/>
                <p:nvPr/>
              </p:nvSpPr>
              <p:spPr>
                <a:xfrm>
                  <a:off x="6149698" y="5215816"/>
                  <a:ext cx="1586463" cy="2373441"/>
                </a:xfrm>
                <a:custGeom>
                  <a:avLst/>
                  <a:gdLst>
                    <a:gd name="connsiteX0" fmla="*/ 552450 w 552450"/>
                    <a:gd name="connsiteY0" fmla="*/ 0 h 847725"/>
                    <a:gd name="connsiteX1" fmla="*/ 0 w 552450"/>
                    <a:gd name="connsiteY1" fmla="*/ 114300 h 847725"/>
                    <a:gd name="connsiteX2" fmla="*/ 523875 w 552450"/>
                    <a:gd name="connsiteY2" fmla="*/ 847725 h 847725"/>
                    <a:gd name="connsiteX3" fmla="*/ 552450 w 552450"/>
                    <a:gd name="connsiteY3" fmla="*/ 0 h 847725"/>
                    <a:gd name="connsiteX0" fmla="*/ 552450 w 552450"/>
                    <a:gd name="connsiteY0" fmla="*/ 0 h 826497"/>
                    <a:gd name="connsiteX1" fmla="*/ 0 w 552450"/>
                    <a:gd name="connsiteY1" fmla="*/ 114300 h 826497"/>
                    <a:gd name="connsiteX2" fmla="*/ 502647 w 552450"/>
                    <a:gd name="connsiteY2" fmla="*/ 826497 h 826497"/>
                    <a:gd name="connsiteX3" fmla="*/ 552450 w 552450"/>
                    <a:gd name="connsiteY3" fmla="*/ 0 h 826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450" h="826497">
                      <a:moveTo>
                        <a:pt x="552450" y="0"/>
                      </a:moveTo>
                      <a:lnTo>
                        <a:pt x="0" y="114300"/>
                      </a:lnTo>
                      <a:lnTo>
                        <a:pt x="502647" y="826497"/>
                      </a:lnTo>
                      <a:lnTo>
                        <a:pt x="55245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3" name="Freeform: Shape 29">
                  <a:extLst>
                    <a:ext uri="{FF2B5EF4-FFF2-40B4-BE49-F238E27FC236}">
                      <a16:creationId xmlns:a16="http://schemas.microsoft.com/office/drawing/2014/main" id="{EF2CB90B-4C6F-428E-9A21-9CF239A6B313}"/>
                    </a:ext>
                  </a:extLst>
                </p:cNvPr>
                <p:cNvSpPr/>
                <p:nvPr/>
              </p:nvSpPr>
              <p:spPr>
                <a:xfrm>
                  <a:off x="9871174" y="2566277"/>
                  <a:ext cx="3530804" cy="3853064"/>
                </a:xfrm>
                <a:custGeom>
                  <a:avLst/>
                  <a:gdLst>
                    <a:gd name="connsiteX0" fmla="*/ 1019175 w 1019175"/>
                    <a:gd name="connsiteY0" fmla="*/ 0 h 1390650"/>
                    <a:gd name="connsiteX1" fmla="*/ 0 w 1019175"/>
                    <a:gd name="connsiteY1" fmla="*/ 295275 h 1390650"/>
                    <a:gd name="connsiteX2" fmla="*/ 19050 w 1019175"/>
                    <a:gd name="connsiteY2" fmla="*/ 1390650 h 1390650"/>
                    <a:gd name="connsiteX3" fmla="*/ 1019175 w 1019175"/>
                    <a:gd name="connsiteY3" fmla="*/ 0 h 1390650"/>
                    <a:gd name="connsiteX0" fmla="*/ 1113905 w 1113905"/>
                    <a:gd name="connsiteY0" fmla="*/ 0 h 1390650"/>
                    <a:gd name="connsiteX1" fmla="*/ 0 w 1113905"/>
                    <a:gd name="connsiteY1" fmla="*/ 643150 h 1390650"/>
                    <a:gd name="connsiteX2" fmla="*/ 113780 w 1113905"/>
                    <a:gd name="connsiteY2" fmla="*/ 1390650 h 1390650"/>
                    <a:gd name="connsiteX3" fmla="*/ 1113905 w 1113905"/>
                    <a:gd name="connsiteY3" fmla="*/ 0 h 1390650"/>
                    <a:gd name="connsiteX0" fmla="*/ 1229522 w 1229522"/>
                    <a:gd name="connsiteY0" fmla="*/ 0 h 1341742"/>
                    <a:gd name="connsiteX1" fmla="*/ 0 w 1229522"/>
                    <a:gd name="connsiteY1" fmla="*/ 594242 h 1341742"/>
                    <a:gd name="connsiteX2" fmla="*/ 113780 w 1229522"/>
                    <a:gd name="connsiteY2" fmla="*/ 1341742 h 1341742"/>
                    <a:gd name="connsiteX3" fmla="*/ 1229522 w 1229522"/>
                    <a:gd name="connsiteY3" fmla="*/ 0 h 1341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9522" h="1341742">
                      <a:moveTo>
                        <a:pt x="1229522" y="0"/>
                      </a:moveTo>
                      <a:lnTo>
                        <a:pt x="0" y="594242"/>
                      </a:lnTo>
                      <a:lnTo>
                        <a:pt x="113780" y="1341742"/>
                      </a:lnTo>
                      <a:lnTo>
                        <a:pt x="1229522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4" name="Freeform: Shape 30">
                  <a:extLst>
                    <a:ext uri="{FF2B5EF4-FFF2-40B4-BE49-F238E27FC236}">
                      <a16:creationId xmlns:a16="http://schemas.microsoft.com/office/drawing/2014/main" id="{7615928F-4E3C-4FFE-984D-F47A483C6061}"/>
                    </a:ext>
                  </a:extLst>
                </p:cNvPr>
                <p:cNvSpPr/>
                <p:nvPr/>
              </p:nvSpPr>
              <p:spPr>
                <a:xfrm>
                  <a:off x="7585440" y="3324702"/>
                  <a:ext cx="2667179" cy="4626397"/>
                </a:xfrm>
                <a:custGeom>
                  <a:avLst/>
                  <a:gdLst>
                    <a:gd name="connsiteX0" fmla="*/ 528637 w 928687"/>
                    <a:gd name="connsiteY0" fmla="*/ 1628775 h 1628775"/>
                    <a:gd name="connsiteX1" fmla="*/ 0 w 928687"/>
                    <a:gd name="connsiteY1" fmla="*/ 1500188 h 1628775"/>
                    <a:gd name="connsiteX2" fmla="*/ 71437 w 928687"/>
                    <a:gd name="connsiteY2" fmla="*/ 0 h 1628775"/>
                    <a:gd name="connsiteX3" fmla="*/ 928687 w 928687"/>
                    <a:gd name="connsiteY3" fmla="*/ 1271588 h 1628775"/>
                    <a:gd name="connsiteX4" fmla="*/ 528637 w 928687"/>
                    <a:gd name="connsiteY4" fmla="*/ 1628775 h 1628775"/>
                    <a:gd name="connsiteX0" fmla="*/ 542925 w 942975"/>
                    <a:gd name="connsiteY0" fmla="*/ 1304925 h 1304925"/>
                    <a:gd name="connsiteX1" fmla="*/ 14288 w 942975"/>
                    <a:gd name="connsiteY1" fmla="*/ 1176338 h 1304925"/>
                    <a:gd name="connsiteX2" fmla="*/ 0 w 942975"/>
                    <a:gd name="connsiteY2" fmla="*/ 0 h 1304925"/>
                    <a:gd name="connsiteX3" fmla="*/ 942975 w 942975"/>
                    <a:gd name="connsiteY3" fmla="*/ 947738 h 1304925"/>
                    <a:gd name="connsiteX4" fmla="*/ 542925 w 942975"/>
                    <a:gd name="connsiteY4" fmla="*/ 1304925 h 1304925"/>
                    <a:gd name="connsiteX0" fmla="*/ 528637 w 928687"/>
                    <a:gd name="connsiteY0" fmla="*/ 1581150 h 1581150"/>
                    <a:gd name="connsiteX1" fmla="*/ 0 w 928687"/>
                    <a:gd name="connsiteY1" fmla="*/ 1452563 h 1581150"/>
                    <a:gd name="connsiteX2" fmla="*/ 61912 w 928687"/>
                    <a:gd name="connsiteY2" fmla="*/ 0 h 1581150"/>
                    <a:gd name="connsiteX3" fmla="*/ 928687 w 928687"/>
                    <a:gd name="connsiteY3" fmla="*/ 1223963 h 1581150"/>
                    <a:gd name="connsiteX4" fmla="*/ 528637 w 928687"/>
                    <a:gd name="connsiteY4" fmla="*/ 1581150 h 1581150"/>
                    <a:gd name="connsiteX0" fmla="*/ 528637 w 928687"/>
                    <a:gd name="connsiteY0" fmla="*/ 1619250 h 1619250"/>
                    <a:gd name="connsiteX1" fmla="*/ 0 w 928687"/>
                    <a:gd name="connsiteY1" fmla="*/ 1490663 h 1619250"/>
                    <a:gd name="connsiteX2" fmla="*/ 42862 w 928687"/>
                    <a:gd name="connsiteY2" fmla="*/ 0 h 1619250"/>
                    <a:gd name="connsiteX3" fmla="*/ 928687 w 928687"/>
                    <a:gd name="connsiteY3" fmla="*/ 1262063 h 1619250"/>
                    <a:gd name="connsiteX4" fmla="*/ 528637 w 928687"/>
                    <a:gd name="connsiteY4" fmla="*/ 1619250 h 1619250"/>
                    <a:gd name="connsiteX0" fmla="*/ 528637 w 928687"/>
                    <a:gd name="connsiteY0" fmla="*/ 1614196 h 1614196"/>
                    <a:gd name="connsiteX1" fmla="*/ 0 w 928687"/>
                    <a:gd name="connsiteY1" fmla="*/ 1485609 h 1614196"/>
                    <a:gd name="connsiteX2" fmla="*/ 47916 w 928687"/>
                    <a:gd name="connsiteY2" fmla="*/ 0 h 1614196"/>
                    <a:gd name="connsiteX3" fmla="*/ 928687 w 928687"/>
                    <a:gd name="connsiteY3" fmla="*/ 1257009 h 1614196"/>
                    <a:gd name="connsiteX4" fmla="*/ 528637 w 928687"/>
                    <a:gd name="connsiteY4" fmla="*/ 1614196 h 1614196"/>
                    <a:gd name="connsiteX0" fmla="*/ 528637 w 928687"/>
                    <a:gd name="connsiteY0" fmla="*/ 1442351 h 1442351"/>
                    <a:gd name="connsiteX1" fmla="*/ 0 w 928687"/>
                    <a:gd name="connsiteY1" fmla="*/ 1313764 h 1442351"/>
                    <a:gd name="connsiteX2" fmla="*/ 2427 w 928687"/>
                    <a:gd name="connsiteY2" fmla="*/ 0 h 1442351"/>
                    <a:gd name="connsiteX3" fmla="*/ 928687 w 928687"/>
                    <a:gd name="connsiteY3" fmla="*/ 1085164 h 1442351"/>
                    <a:gd name="connsiteX4" fmla="*/ 528637 w 928687"/>
                    <a:gd name="connsiteY4" fmla="*/ 1442351 h 1442351"/>
                    <a:gd name="connsiteX0" fmla="*/ 528637 w 928687"/>
                    <a:gd name="connsiteY0" fmla="*/ 1624305 h 1624305"/>
                    <a:gd name="connsiteX1" fmla="*/ 0 w 928687"/>
                    <a:gd name="connsiteY1" fmla="*/ 1495718 h 1624305"/>
                    <a:gd name="connsiteX2" fmla="*/ 47916 w 928687"/>
                    <a:gd name="connsiteY2" fmla="*/ 0 h 1624305"/>
                    <a:gd name="connsiteX3" fmla="*/ 928687 w 928687"/>
                    <a:gd name="connsiteY3" fmla="*/ 1267118 h 1624305"/>
                    <a:gd name="connsiteX4" fmla="*/ 528637 w 928687"/>
                    <a:gd name="connsiteY4" fmla="*/ 1624305 h 1624305"/>
                    <a:gd name="connsiteX0" fmla="*/ 528637 w 928687"/>
                    <a:gd name="connsiteY0" fmla="*/ 1616345 h 1616345"/>
                    <a:gd name="connsiteX1" fmla="*/ 0 w 928687"/>
                    <a:gd name="connsiteY1" fmla="*/ 1487758 h 1616345"/>
                    <a:gd name="connsiteX2" fmla="*/ 53223 w 928687"/>
                    <a:gd name="connsiteY2" fmla="*/ 0 h 1616345"/>
                    <a:gd name="connsiteX3" fmla="*/ 928687 w 928687"/>
                    <a:gd name="connsiteY3" fmla="*/ 1259158 h 1616345"/>
                    <a:gd name="connsiteX4" fmla="*/ 528637 w 928687"/>
                    <a:gd name="connsiteY4" fmla="*/ 1616345 h 1616345"/>
                    <a:gd name="connsiteX0" fmla="*/ 528637 w 928687"/>
                    <a:gd name="connsiteY0" fmla="*/ 1618998 h 1618998"/>
                    <a:gd name="connsiteX1" fmla="*/ 0 w 928687"/>
                    <a:gd name="connsiteY1" fmla="*/ 1490411 h 1618998"/>
                    <a:gd name="connsiteX2" fmla="*/ 55877 w 928687"/>
                    <a:gd name="connsiteY2" fmla="*/ 0 h 1618998"/>
                    <a:gd name="connsiteX3" fmla="*/ 928687 w 928687"/>
                    <a:gd name="connsiteY3" fmla="*/ 1261811 h 1618998"/>
                    <a:gd name="connsiteX4" fmla="*/ 528637 w 928687"/>
                    <a:gd name="connsiteY4" fmla="*/ 1618998 h 1618998"/>
                    <a:gd name="connsiteX0" fmla="*/ 528637 w 928687"/>
                    <a:gd name="connsiteY0" fmla="*/ 1611038 h 1611038"/>
                    <a:gd name="connsiteX1" fmla="*/ 0 w 928687"/>
                    <a:gd name="connsiteY1" fmla="*/ 1482451 h 1611038"/>
                    <a:gd name="connsiteX2" fmla="*/ 50570 w 928687"/>
                    <a:gd name="connsiteY2" fmla="*/ 0 h 1611038"/>
                    <a:gd name="connsiteX3" fmla="*/ 928687 w 928687"/>
                    <a:gd name="connsiteY3" fmla="*/ 1253851 h 1611038"/>
                    <a:gd name="connsiteX4" fmla="*/ 528637 w 928687"/>
                    <a:gd name="connsiteY4" fmla="*/ 1611038 h 1611038"/>
                    <a:gd name="connsiteX0" fmla="*/ 536444 w 936494"/>
                    <a:gd name="connsiteY0" fmla="*/ 1597771 h 1597771"/>
                    <a:gd name="connsiteX1" fmla="*/ 7807 w 936494"/>
                    <a:gd name="connsiteY1" fmla="*/ 1469184 h 1597771"/>
                    <a:gd name="connsiteX2" fmla="*/ 0 w 936494"/>
                    <a:gd name="connsiteY2" fmla="*/ 0 h 1597771"/>
                    <a:gd name="connsiteX3" fmla="*/ 936494 w 936494"/>
                    <a:gd name="connsiteY3" fmla="*/ 1240584 h 1597771"/>
                    <a:gd name="connsiteX4" fmla="*/ 536444 w 936494"/>
                    <a:gd name="connsiteY4" fmla="*/ 1597771 h 1597771"/>
                    <a:gd name="connsiteX0" fmla="*/ 528735 w 928785"/>
                    <a:gd name="connsiteY0" fmla="*/ 1611038 h 1611038"/>
                    <a:gd name="connsiteX1" fmla="*/ 98 w 928785"/>
                    <a:gd name="connsiteY1" fmla="*/ 1482451 h 1611038"/>
                    <a:gd name="connsiteX2" fmla="*/ 45361 w 928785"/>
                    <a:gd name="connsiteY2" fmla="*/ 0 h 1611038"/>
                    <a:gd name="connsiteX3" fmla="*/ 928785 w 928785"/>
                    <a:gd name="connsiteY3" fmla="*/ 1253851 h 1611038"/>
                    <a:gd name="connsiteX4" fmla="*/ 528735 w 928785"/>
                    <a:gd name="connsiteY4" fmla="*/ 1611038 h 1611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8785" h="1611038">
                      <a:moveTo>
                        <a:pt x="528735" y="1611038"/>
                      </a:moveTo>
                      <a:lnTo>
                        <a:pt x="98" y="1482451"/>
                      </a:lnTo>
                      <a:cubicBezTo>
                        <a:pt x="-2504" y="992723"/>
                        <a:pt x="47963" y="489728"/>
                        <a:pt x="45361" y="0"/>
                      </a:cubicBezTo>
                      <a:lnTo>
                        <a:pt x="928785" y="1253851"/>
                      </a:lnTo>
                      <a:lnTo>
                        <a:pt x="528735" y="1611038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35" name="Freeform: Shape 31">
                  <a:extLst>
                    <a:ext uri="{FF2B5EF4-FFF2-40B4-BE49-F238E27FC236}">
                      <a16:creationId xmlns:a16="http://schemas.microsoft.com/office/drawing/2014/main" id="{39BB9543-19CA-4406-81F4-D68D2216F81C}"/>
                    </a:ext>
                  </a:extLst>
                </p:cNvPr>
                <p:cNvSpPr/>
                <p:nvPr/>
              </p:nvSpPr>
              <p:spPr>
                <a:xfrm>
                  <a:off x="7708808" y="479821"/>
                  <a:ext cx="2543813" cy="6474124"/>
                </a:xfrm>
                <a:custGeom>
                  <a:avLst/>
                  <a:gdLst>
                    <a:gd name="connsiteX0" fmla="*/ 0 w 885825"/>
                    <a:gd name="connsiteY0" fmla="*/ 914400 h 2171700"/>
                    <a:gd name="connsiteX1" fmla="*/ 871538 w 885825"/>
                    <a:gd name="connsiteY1" fmla="*/ 0 h 2171700"/>
                    <a:gd name="connsiteX2" fmla="*/ 885825 w 885825"/>
                    <a:gd name="connsiteY2" fmla="*/ 2171700 h 2171700"/>
                    <a:gd name="connsiteX3" fmla="*/ 0 w 885825"/>
                    <a:gd name="connsiteY3" fmla="*/ 914400 h 2171700"/>
                    <a:gd name="connsiteX0" fmla="*/ 0 w 885825"/>
                    <a:gd name="connsiteY0" fmla="*/ 997167 h 2254467"/>
                    <a:gd name="connsiteX1" fmla="*/ 675879 w 885825"/>
                    <a:gd name="connsiteY1" fmla="*/ 0 h 2254467"/>
                    <a:gd name="connsiteX2" fmla="*/ 885825 w 885825"/>
                    <a:gd name="connsiteY2" fmla="*/ 2254467 h 2254467"/>
                    <a:gd name="connsiteX3" fmla="*/ 0 w 885825"/>
                    <a:gd name="connsiteY3" fmla="*/ 997167 h 2254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2254467">
                      <a:moveTo>
                        <a:pt x="0" y="997167"/>
                      </a:moveTo>
                      <a:lnTo>
                        <a:pt x="675879" y="0"/>
                      </a:lnTo>
                      <a:cubicBezTo>
                        <a:pt x="680641" y="723900"/>
                        <a:pt x="881063" y="1530567"/>
                        <a:pt x="885825" y="2254467"/>
                      </a:cubicBezTo>
                      <a:lnTo>
                        <a:pt x="0" y="997167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45340EC-00C1-432F-8176-FB2E0DFA2290}"/>
                  </a:ext>
                </a:extLst>
              </p:cNvPr>
              <p:cNvGrpSpPr/>
              <p:nvPr/>
            </p:nvGrpSpPr>
            <p:grpSpPr>
              <a:xfrm rot="19361629" flipH="1">
                <a:off x="13519304" y="3604291"/>
                <a:ext cx="825203" cy="568334"/>
                <a:chOff x="3667032" y="1708483"/>
                <a:chExt cx="8105829" cy="5582653"/>
              </a:xfrm>
              <a:grpFill/>
            </p:grpSpPr>
            <p:sp>
              <p:nvSpPr>
                <p:cNvPr id="22" name="Freeform: Shape 18">
                  <a:extLst>
                    <a:ext uri="{FF2B5EF4-FFF2-40B4-BE49-F238E27FC236}">
                      <a16:creationId xmlns:a16="http://schemas.microsoft.com/office/drawing/2014/main" id="{F04E49FE-D0ED-43C8-819D-E94DC8A508F1}"/>
                    </a:ext>
                  </a:extLst>
                </p:cNvPr>
                <p:cNvSpPr/>
                <p:nvPr/>
              </p:nvSpPr>
              <p:spPr>
                <a:xfrm>
                  <a:off x="9698517" y="2576706"/>
                  <a:ext cx="2074344" cy="1084322"/>
                </a:xfrm>
                <a:custGeom>
                  <a:avLst/>
                  <a:gdLst>
                    <a:gd name="connsiteX0" fmla="*/ 757990 w 757990"/>
                    <a:gd name="connsiteY0" fmla="*/ 228600 h 264695"/>
                    <a:gd name="connsiteX1" fmla="*/ 288758 w 757990"/>
                    <a:gd name="connsiteY1" fmla="*/ 0 h 264695"/>
                    <a:gd name="connsiteX2" fmla="*/ 0 w 757990"/>
                    <a:gd name="connsiteY2" fmla="*/ 264695 h 264695"/>
                    <a:gd name="connsiteX3" fmla="*/ 757990 w 757990"/>
                    <a:gd name="connsiteY3" fmla="*/ 228600 h 264695"/>
                    <a:gd name="connsiteX0" fmla="*/ 753988 w 753988"/>
                    <a:gd name="connsiteY0" fmla="*/ 288628 h 288628"/>
                    <a:gd name="connsiteX1" fmla="*/ 288758 w 753988"/>
                    <a:gd name="connsiteY1" fmla="*/ 0 h 288628"/>
                    <a:gd name="connsiteX2" fmla="*/ 0 w 753988"/>
                    <a:gd name="connsiteY2" fmla="*/ 264695 h 288628"/>
                    <a:gd name="connsiteX3" fmla="*/ 753988 w 753988"/>
                    <a:gd name="connsiteY3" fmla="*/ 288628 h 288628"/>
                    <a:gd name="connsiteX0" fmla="*/ 753988 w 753988"/>
                    <a:gd name="connsiteY0" fmla="*/ 288628 h 324723"/>
                    <a:gd name="connsiteX1" fmla="*/ 288758 w 753988"/>
                    <a:gd name="connsiteY1" fmla="*/ 0 h 324723"/>
                    <a:gd name="connsiteX2" fmla="*/ 0 w 753988"/>
                    <a:gd name="connsiteY2" fmla="*/ 324723 h 324723"/>
                    <a:gd name="connsiteX3" fmla="*/ 753988 w 753988"/>
                    <a:gd name="connsiteY3" fmla="*/ 288628 h 324723"/>
                    <a:gd name="connsiteX0" fmla="*/ 681954 w 681954"/>
                    <a:gd name="connsiteY0" fmla="*/ 396679 h 396679"/>
                    <a:gd name="connsiteX1" fmla="*/ 288758 w 681954"/>
                    <a:gd name="connsiteY1" fmla="*/ 0 h 396679"/>
                    <a:gd name="connsiteX2" fmla="*/ 0 w 681954"/>
                    <a:gd name="connsiteY2" fmla="*/ 324723 h 396679"/>
                    <a:gd name="connsiteX3" fmla="*/ 681954 w 681954"/>
                    <a:gd name="connsiteY3" fmla="*/ 396679 h 396679"/>
                    <a:gd name="connsiteX0" fmla="*/ 798009 w 798009"/>
                    <a:gd name="connsiteY0" fmla="*/ 324645 h 324723"/>
                    <a:gd name="connsiteX1" fmla="*/ 288758 w 798009"/>
                    <a:gd name="connsiteY1" fmla="*/ 0 h 324723"/>
                    <a:gd name="connsiteX2" fmla="*/ 0 w 798009"/>
                    <a:gd name="connsiteY2" fmla="*/ 324723 h 324723"/>
                    <a:gd name="connsiteX3" fmla="*/ 798009 w 798009"/>
                    <a:gd name="connsiteY3" fmla="*/ 324645 h 324723"/>
                    <a:gd name="connsiteX0" fmla="*/ 798009 w 798009"/>
                    <a:gd name="connsiteY0" fmla="*/ 324645 h 324645"/>
                    <a:gd name="connsiteX1" fmla="*/ 288758 w 798009"/>
                    <a:gd name="connsiteY1" fmla="*/ 0 h 324645"/>
                    <a:gd name="connsiteX2" fmla="*/ 0 w 798009"/>
                    <a:gd name="connsiteY2" fmla="*/ 208668 h 324645"/>
                    <a:gd name="connsiteX3" fmla="*/ 798009 w 798009"/>
                    <a:gd name="connsiteY3" fmla="*/ 324645 h 324645"/>
                    <a:gd name="connsiteX0" fmla="*/ 689958 w 689958"/>
                    <a:gd name="connsiteY0" fmla="*/ 360662 h 360662"/>
                    <a:gd name="connsiteX1" fmla="*/ 288758 w 689958"/>
                    <a:gd name="connsiteY1" fmla="*/ 0 h 360662"/>
                    <a:gd name="connsiteX2" fmla="*/ 0 w 689958"/>
                    <a:gd name="connsiteY2" fmla="*/ 208668 h 360662"/>
                    <a:gd name="connsiteX3" fmla="*/ 689958 w 689958"/>
                    <a:gd name="connsiteY3" fmla="*/ 360662 h 360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89958" h="360662">
                      <a:moveTo>
                        <a:pt x="689958" y="360662"/>
                      </a:moveTo>
                      <a:lnTo>
                        <a:pt x="288758" y="0"/>
                      </a:lnTo>
                      <a:lnTo>
                        <a:pt x="0" y="208668"/>
                      </a:lnTo>
                      <a:lnTo>
                        <a:pt x="689958" y="36066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3" name="Freeform: Shape 19">
                  <a:extLst>
                    <a:ext uri="{FF2B5EF4-FFF2-40B4-BE49-F238E27FC236}">
                      <a16:creationId xmlns:a16="http://schemas.microsoft.com/office/drawing/2014/main" id="{627AFE97-C372-407E-A8A0-BB0A13BED5A1}"/>
                    </a:ext>
                  </a:extLst>
                </p:cNvPr>
                <p:cNvSpPr/>
                <p:nvPr/>
              </p:nvSpPr>
              <p:spPr>
                <a:xfrm>
                  <a:off x="8589117" y="2576628"/>
                  <a:ext cx="1989499" cy="976664"/>
                </a:xfrm>
                <a:custGeom>
                  <a:avLst/>
                  <a:gdLst>
                    <a:gd name="connsiteX0" fmla="*/ 661737 w 661737"/>
                    <a:gd name="connsiteY0" fmla="*/ 0 h 324853"/>
                    <a:gd name="connsiteX1" fmla="*/ 360947 w 661737"/>
                    <a:gd name="connsiteY1" fmla="*/ 324853 h 324853"/>
                    <a:gd name="connsiteX2" fmla="*/ 0 w 661737"/>
                    <a:gd name="connsiteY2" fmla="*/ 36095 h 324853"/>
                    <a:gd name="connsiteX3" fmla="*/ 661737 w 661737"/>
                    <a:gd name="connsiteY3" fmla="*/ 0 h 324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1737" h="324853">
                      <a:moveTo>
                        <a:pt x="661737" y="0"/>
                      </a:moveTo>
                      <a:lnTo>
                        <a:pt x="360947" y="324853"/>
                      </a:lnTo>
                      <a:lnTo>
                        <a:pt x="0" y="36095"/>
                      </a:lnTo>
                      <a:lnTo>
                        <a:pt x="661737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4" name="Freeform: Shape 20">
                  <a:extLst>
                    <a:ext uri="{FF2B5EF4-FFF2-40B4-BE49-F238E27FC236}">
                      <a16:creationId xmlns:a16="http://schemas.microsoft.com/office/drawing/2014/main" id="{F525AA09-A326-49D7-B6E0-ECAC0B124933}"/>
                    </a:ext>
                  </a:extLst>
                </p:cNvPr>
                <p:cNvSpPr/>
                <p:nvPr/>
              </p:nvSpPr>
              <p:spPr>
                <a:xfrm>
                  <a:off x="3667032" y="1708483"/>
                  <a:ext cx="1121354" cy="723455"/>
                </a:xfrm>
                <a:custGeom>
                  <a:avLst/>
                  <a:gdLst>
                    <a:gd name="connsiteX0" fmla="*/ 0 w 372979"/>
                    <a:gd name="connsiteY0" fmla="*/ 240632 h 240632"/>
                    <a:gd name="connsiteX1" fmla="*/ 204537 w 372979"/>
                    <a:gd name="connsiteY1" fmla="*/ 0 h 240632"/>
                    <a:gd name="connsiteX2" fmla="*/ 372979 w 372979"/>
                    <a:gd name="connsiteY2" fmla="*/ 120316 h 240632"/>
                    <a:gd name="connsiteX3" fmla="*/ 0 w 372979"/>
                    <a:gd name="connsiteY3" fmla="*/ 240632 h 2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979" h="240632">
                      <a:moveTo>
                        <a:pt x="0" y="240632"/>
                      </a:moveTo>
                      <a:lnTo>
                        <a:pt x="204537" y="0"/>
                      </a:lnTo>
                      <a:lnTo>
                        <a:pt x="372979" y="120316"/>
                      </a:lnTo>
                      <a:lnTo>
                        <a:pt x="0" y="2406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5" name="Freeform: Shape 21">
                  <a:extLst>
                    <a:ext uri="{FF2B5EF4-FFF2-40B4-BE49-F238E27FC236}">
                      <a16:creationId xmlns:a16="http://schemas.microsoft.com/office/drawing/2014/main" id="{2F66879C-07FD-47BE-8986-8930C1432668}"/>
                    </a:ext>
                  </a:extLst>
                </p:cNvPr>
                <p:cNvSpPr/>
                <p:nvPr/>
              </p:nvSpPr>
              <p:spPr>
                <a:xfrm>
                  <a:off x="6683920" y="3191564"/>
                  <a:ext cx="1627771" cy="4087516"/>
                </a:xfrm>
                <a:custGeom>
                  <a:avLst/>
                  <a:gdLst>
                    <a:gd name="connsiteX0" fmla="*/ 541421 w 541421"/>
                    <a:gd name="connsiteY0" fmla="*/ 12032 h 1359569"/>
                    <a:gd name="connsiteX1" fmla="*/ 156410 w 541421"/>
                    <a:gd name="connsiteY1" fmla="*/ 1359569 h 1359569"/>
                    <a:gd name="connsiteX2" fmla="*/ 0 w 541421"/>
                    <a:gd name="connsiteY2" fmla="*/ 0 h 1359569"/>
                    <a:gd name="connsiteX3" fmla="*/ 541421 w 541421"/>
                    <a:gd name="connsiteY3" fmla="*/ 12032 h 1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1421" h="1359569">
                      <a:moveTo>
                        <a:pt x="541421" y="12032"/>
                      </a:moveTo>
                      <a:lnTo>
                        <a:pt x="156410" y="1359569"/>
                      </a:lnTo>
                      <a:lnTo>
                        <a:pt x="0" y="0"/>
                      </a:lnTo>
                      <a:lnTo>
                        <a:pt x="541421" y="12032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6" name="Freeform: Shape 22">
                  <a:extLst>
                    <a:ext uri="{FF2B5EF4-FFF2-40B4-BE49-F238E27FC236}">
                      <a16:creationId xmlns:a16="http://schemas.microsoft.com/office/drawing/2014/main" id="{9552601B-DD80-4CBD-8E72-A8FFEC43B9C8}"/>
                    </a:ext>
                  </a:extLst>
                </p:cNvPr>
                <p:cNvSpPr/>
                <p:nvPr/>
              </p:nvSpPr>
              <p:spPr>
                <a:xfrm>
                  <a:off x="4296520" y="1708483"/>
                  <a:ext cx="1917154" cy="1917154"/>
                </a:xfrm>
                <a:custGeom>
                  <a:avLst/>
                  <a:gdLst>
                    <a:gd name="connsiteX0" fmla="*/ 0 w 637674"/>
                    <a:gd name="connsiteY0" fmla="*/ 0 h 637674"/>
                    <a:gd name="connsiteX1" fmla="*/ 553453 w 637674"/>
                    <a:gd name="connsiteY1" fmla="*/ 48127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  <a:gd name="connsiteX0" fmla="*/ 0 w 637674"/>
                    <a:gd name="connsiteY0" fmla="*/ 0 h 637674"/>
                    <a:gd name="connsiteX1" fmla="*/ 537445 w 637674"/>
                    <a:gd name="connsiteY1" fmla="*/ 16112 h 637674"/>
                    <a:gd name="connsiteX2" fmla="*/ 637674 w 637674"/>
                    <a:gd name="connsiteY2" fmla="*/ 637674 h 637674"/>
                    <a:gd name="connsiteX3" fmla="*/ 0 w 637674"/>
                    <a:gd name="connsiteY3" fmla="*/ 0 h 63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74" h="637674">
                      <a:moveTo>
                        <a:pt x="0" y="0"/>
                      </a:moveTo>
                      <a:lnTo>
                        <a:pt x="537445" y="16112"/>
                      </a:lnTo>
                      <a:lnTo>
                        <a:pt x="637674" y="637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7" name="Freeform: Shape 23">
                  <a:extLst>
                    <a:ext uri="{FF2B5EF4-FFF2-40B4-BE49-F238E27FC236}">
                      <a16:creationId xmlns:a16="http://schemas.microsoft.com/office/drawing/2014/main" id="{F9FD31B1-D601-4BB7-BC68-1F3651E4EA79}"/>
                    </a:ext>
                  </a:extLst>
                </p:cNvPr>
                <p:cNvSpPr/>
                <p:nvPr/>
              </p:nvSpPr>
              <p:spPr>
                <a:xfrm>
                  <a:off x="7479717" y="2106307"/>
                  <a:ext cx="2206536" cy="1434953"/>
                </a:xfrm>
                <a:custGeom>
                  <a:avLst/>
                  <a:gdLst>
                    <a:gd name="connsiteX0" fmla="*/ 168442 w 733927"/>
                    <a:gd name="connsiteY0" fmla="*/ 0 h 493295"/>
                    <a:gd name="connsiteX1" fmla="*/ 733927 w 733927"/>
                    <a:gd name="connsiteY1" fmla="*/ 493295 h 493295"/>
                    <a:gd name="connsiteX2" fmla="*/ 0 w 733927"/>
                    <a:gd name="connsiteY2" fmla="*/ 457200 h 493295"/>
                    <a:gd name="connsiteX3" fmla="*/ 168442 w 733927"/>
                    <a:gd name="connsiteY3" fmla="*/ 0 h 493295"/>
                    <a:gd name="connsiteX0" fmla="*/ 196455 w 733927"/>
                    <a:gd name="connsiteY0" fmla="*/ 0 h 477287"/>
                    <a:gd name="connsiteX1" fmla="*/ 733927 w 733927"/>
                    <a:gd name="connsiteY1" fmla="*/ 477287 h 477287"/>
                    <a:gd name="connsiteX2" fmla="*/ 0 w 733927"/>
                    <a:gd name="connsiteY2" fmla="*/ 441192 h 477287"/>
                    <a:gd name="connsiteX3" fmla="*/ 196455 w 733927"/>
                    <a:gd name="connsiteY3" fmla="*/ 0 h 477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3927" h="477287">
                      <a:moveTo>
                        <a:pt x="196455" y="0"/>
                      </a:moveTo>
                      <a:lnTo>
                        <a:pt x="733927" y="477287"/>
                      </a:lnTo>
                      <a:lnTo>
                        <a:pt x="0" y="441192"/>
                      </a:lnTo>
                      <a:lnTo>
                        <a:pt x="196455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8" name="Freeform: Shape 24">
                  <a:extLst>
                    <a:ext uri="{FF2B5EF4-FFF2-40B4-BE49-F238E27FC236}">
                      <a16:creationId xmlns:a16="http://schemas.microsoft.com/office/drawing/2014/main" id="{D2D1A268-2B03-428F-BE26-4457DF672706}"/>
                    </a:ext>
                  </a:extLst>
                </p:cNvPr>
                <p:cNvSpPr/>
                <p:nvPr/>
              </p:nvSpPr>
              <p:spPr>
                <a:xfrm>
                  <a:off x="5888120" y="1744657"/>
                  <a:ext cx="2170362" cy="5546479"/>
                </a:xfrm>
                <a:custGeom>
                  <a:avLst/>
                  <a:gdLst>
                    <a:gd name="connsiteX0" fmla="*/ 0 w 721895"/>
                    <a:gd name="connsiteY0" fmla="*/ 0 h 1844842"/>
                    <a:gd name="connsiteX1" fmla="*/ 176463 w 721895"/>
                    <a:gd name="connsiteY1" fmla="*/ 1844842 h 1844842"/>
                    <a:gd name="connsiteX2" fmla="*/ 721895 w 721895"/>
                    <a:gd name="connsiteY2" fmla="*/ 112295 h 1844842"/>
                    <a:gd name="connsiteX3" fmla="*/ 0 w 721895"/>
                    <a:gd name="connsiteY3" fmla="*/ 0 h 1844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1895" h="1844842">
                      <a:moveTo>
                        <a:pt x="0" y="0"/>
                      </a:moveTo>
                      <a:lnTo>
                        <a:pt x="176463" y="1844842"/>
                      </a:lnTo>
                      <a:lnTo>
                        <a:pt x="721895" y="1122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</p:grpSp>
      </p:grpSp>
      <p:sp>
        <p:nvSpPr>
          <p:cNvPr id="107" name="Text Placeholder 106"/>
          <p:cNvSpPr>
            <a:spLocks noGrp="1"/>
          </p:cNvSpPr>
          <p:nvPr>
            <p:ph type="body" sz="quarter" idx="10"/>
          </p:nvPr>
        </p:nvSpPr>
        <p:spPr>
          <a:xfrm>
            <a:off x="170246" y="296399"/>
            <a:ext cx="11573197" cy="724247"/>
          </a:xfrm>
        </p:spPr>
        <p:txBody>
          <a:bodyPr/>
          <a:lstStyle/>
          <a:p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Role of UN in Empowering Women in Pakistan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45656" y="1280371"/>
            <a:ext cx="108392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Political Empowerment: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Training women for leadership positions.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Supporting women's political participation in local and national elections.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Economic Empowerment: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Promoting women’s access to financial resources, employment, and entrepreneurship.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Initiating programs for women's vocational and technical education.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Education and Skill Development: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Supporting literacy and higher education programs for girls.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Promoting STEM (Science, Technology, Engineering, and Mathematics) education for women.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4265080" y="406456"/>
            <a:ext cx="7938205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United Nations' Efforts in Addressing Violence Against Women</a:t>
            </a:r>
            <a:endParaRPr lang="ko-KR" altLang="en-US" sz="3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4829492" y="2104503"/>
            <a:ext cx="6667419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bg1"/>
                </a:solidFill>
              </a:rPr>
              <a:t>Support Services:</a:t>
            </a:r>
            <a:r>
              <a:rPr lang="en-US" sz="2400" dirty="0">
                <a:solidFill>
                  <a:schemeClr val="bg1"/>
                </a:solidFill>
              </a:rPr>
              <a:t> Establishing women’s crisis centers and legal aid offices.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bg1"/>
                </a:solidFill>
              </a:rPr>
              <a:t>Legislation:</a:t>
            </a:r>
            <a:r>
              <a:rPr lang="en-US" sz="2400" dirty="0">
                <a:solidFill>
                  <a:schemeClr val="bg1"/>
                </a:solidFill>
              </a:rPr>
              <a:t> Advocating for stronger laws to combat domestic violence, honor crimes, and workplace harassment.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bg1"/>
                </a:solidFill>
              </a:rPr>
              <a:t>Awareness Campaigns:</a:t>
            </a:r>
            <a:r>
              <a:rPr lang="en-US" sz="2400" dirty="0">
                <a:solidFill>
                  <a:schemeClr val="bg1"/>
                </a:solidFill>
              </a:rPr>
              <a:t> Collaborating with media and local groups to raise awareness about women's rights and safety.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6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13">
            <a:extLst>
              <a:ext uri="{FF2B5EF4-FFF2-40B4-BE49-F238E27FC236}">
                <a16:creationId xmlns:a16="http://schemas.microsoft.com/office/drawing/2014/main" id="{4A70C31F-14BC-4E9D-B047-9E9AA8F1BA6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1596864" y="3619394"/>
            <a:ext cx="2914995" cy="4369901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3BD627-8DC3-4319-BBE7-62A9DC5A6810}"/>
              </a:ext>
            </a:extLst>
          </p:cNvPr>
          <p:cNvGrpSpPr/>
          <p:nvPr/>
        </p:nvGrpSpPr>
        <p:grpSpPr>
          <a:xfrm>
            <a:off x="1210933" y="1907281"/>
            <a:ext cx="5141550" cy="3825533"/>
            <a:chOff x="4733216" y="3486970"/>
            <a:chExt cx="7836692" cy="583083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A4296D1-9136-4EF7-BF73-9C4336E28E0C}"/>
                </a:ext>
              </a:extLst>
            </p:cNvPr>
            <p:cNvSpPr/>
            <p:nvPr/>
          </p:nvSpPr>
          <p:spPr>
            <a:xfrm rot="5400000">
              <a:off x="6801154" y="2120167"/>
              <a:ext cx="4401951" cy="7135557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F2C3F8-1CA0-4C5C-886C-E20CDA99E954}"/>
                </a:ext>
              </a:extLst>
            </p:cNvPr>
            <p:cNvSpPr/>
            <p:nvPr/>
          </p:nvSpPr>
          <p:spPr>
            <a:xfrm rot="1520710">
              <a:off x="4733216" y="7292574"/>
              <a:ext cx="678947" cy="2025229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26355E-A180-4415-A282-BDD201486BDB}"/>
              </a:ext>
            </a:extLst>
          </p:cNvPr>
          <p:cNvGrpSpPr/>
          <p:nvPr/>
        </p:nvGrpSpPr>
        <p:grpSpPr>
          <a:xfrm rot="74106" flipH="1">
            <a:off x="7748957" y="1571359"/>
            <a:ext cx="497280" cy="594768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267687D-5D54-4D4D-9555-A9B34255F78C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B2E5AC4-C413-444C-BA68-C51DABC0ACA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9474942-B1EF-4076-990B-5BD620548910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718B5A3-0933-474D-846F-370E91AC154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3AC4238-AFD2-4112-95D6-82ED82DE4A80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22E02E8-24E8-4F6B-9CB6-833954E7860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0128B42-AD27-4640-BC60-7FF4BD276DAE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90AB368-743C-4488-8EBA-F26521343263}"/>
              </a:ext>
            </a:extLst>
          </p:cNvPr>
          <p:cNvGrpSpPr/>
          <p:nvPr/>
        </p:nvGrpSpPr>
        <p:grpSpPr>
          <a:xfrm rot="74106" flipH="1">
            <a:off x="10271025" y="188204"/>
            <a:ext cx="914980" cy="103692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395662B-F167-44D5-814A-D7929D40CF63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86E9982-E4F6-49E6-9DFA-EAB7CB88D79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C88E72B-606C-455F-9F21-F74A1881DA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81EF72A-930C-4BFD-A59C-8172CBE4C75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5150E5E-2835-46B3-AD5F-1CD59C385250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DFD155F-7F67-4D3D-A7D9-8A1EA7BB4F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C6F5F67-35F5-437F-B7C6-2BE7C1699A1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5016E2-82D8-42BE-9750-8C7CD1FC9A1F}"/>
              </a:ext>
            </a:extLst>
          </p:cNvPr>
          <p:cNvGrpSpPr/>
          <p:nvPr/>
        </p:nvGrpSpPr>
        <p:grpSpPr>
          <a:xfrm rot="74106" flipH="1">
            <a:off x="8028642" y="2577760"/>
            <a:ext cx="255546" cy="263981"/>
            <a:chOff x="5365048" y="1982197"/>
            <a:chExt cx="7362621" cy="7605634"/>
          </a:xfrm>
          <a:solidFill>
            <a:schemeClr val="bg1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7019B01-A3C5-4E7A-BA07-7B7E8B4B37E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5D8B653-5BB2-417B-A240-6A188D1AD044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53D7C37-A239-4161-9BD8-1642FFEA0F80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299447B-4B56-4224-BD72-B4518A754DE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FF8AB55-C79E-441E-A45D-A5F3AC94F5F3}"/>
                </a:ext>
              </a:extLst>
            </p:cNvPr>
            <p:cNvSpPr/>
            <p:nvPr/>
          </p:nvSpPr>
          <p:spPr>
            <a:xfrm>
              <a:off x="9871173" y="3444023"/>
              <a:ext cx="1940058" cy="2975318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  <a:gd name="connsiteX0" fmla="*/ 1247497 w 1247497"/>
                <a:gd name="connsiteY0" fmla="*/ 0 h 1024830"/>
                <a:gd name="connsiteX1" fmla="*/ 0 w 1247497"/>
                <a:gd name="connsiteY1" fmla="*/ 277330 h 1024830"/>
                <a:gd name="connsiteX2" fmla="*/ 113780 w 1247497"/>
                <a:gd name="connsiteY2" fmla="*/ 1024830 h 1024830"/>
                <a:gd name="connsiteX3" fmla="*/ 1247497 w 1247497"/>
                <a:gd name="connsiteY3" fmla="*/ 0 h 1024830"/>
                <a:gd name="connsiteX0" fmla="*/ 675581 w 675581"/>
                <a:gd name="connsiteY0" fmla="*/ 0 h 1036087"/>
                <a:gd name="connsiteX1" fmla="*/ 0 w 675581"/>
                <a:gd name="connsiteY1" fmla="*/ 288587 h 1036087"/>
                <a:gd name="connsiteX2" fmla="*/ 113780 w 675581"/>
                <a:gd name="connsiteY2" fmla="*/ 1036087 h 1036087"/>
                <a:gd name="connsiteX3" fmla="*/ 675581 w 675581"/>
                <a:gd name="connsiteY3" fmla="*/ 0 h 103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81" h="1036087">
                  <a:moveTo>
                    <a:pt x="675581" y="0"/>
                  </a:moveTo>
                  <a:lnTo>
                    <a:pt x="0" y="288587"/>
                  </a:lnTo>
                  <a:lnTo>
                    <a:pt x="113780" y="1036087"/>
                  </a:lnTo>
                  <a:lnTo>
                    <a:pt x="675581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5890C1-EF16-46DD-B244-0254EB37D873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50369BC-4FDE-4540-A1C7-8CC31E62E25C}"/>
                </a:ext>
              </a:extLst>
            </p:cNvPr>
            <p:cNvSpPr/>
            <p:nvPr/>
          </p:nvSpPr>
          <p:spPr>
            <a:xfrm>
              <a:off x="7708809" y="1982197"/>
              <a:ext cx="2543813" cy="4971750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  <a:gd name="connsiteX0" fmla="*/ 0 w 993639"/>
                <a:gd name="connsiteY0" fmla="*/ 595440 h 1852740"/>
                <a:gd name="connsiteX1" fmla="*/ 993498 w 993639"/>
                <a:gd name="connsiteY1" fmla="*/ 0 h 1852740"/>
                <a:gd name="connsiteX2" fmla="*/ 885825 w 993639"/>
                <a:gd name="connsiteY2" fmla="*/ 1852740 h 1852740"/>
                <a:gd name="connsiteX3" fmla="*/ 0 w 993639"/>
                <a:gd name="connsiteY3" fmla="*/ 595440 h 1852740"/>
                <a:gd name="connsiteX0" fmla="*/ 0 w 885825"/>
                <a:gd name="connsiteY0" fmla="*/ 473999 h 1731299"/>
                <a:gd name="connsiteX1" fmla="*/ 784851 w 885825"/>
                <a:gd name="connsiteY1" fmla="*/ 0 h 1731299"/>
                <a:gd name="connsiteX2" fmla="*/ 885825 w 885825"/>
                <a:gd name="connsiteY2" fmla="*/ 1731299 h 1731299"/>
                <a:gd name="connsiteX3" fmla="*/ 0 w 885825"/>
                <a:gd name="connsiteY3" fmla="*/ 473999 h 173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731299">
                  <a:moveTo>
                    <a:pt x="0" y="473999"/>
                  </a:moveTo>
                  <a:lnTo>
                    <a:pt x="784851" y="0"/>
                  </a:lnTo>
                  <a:cubicBezTo>
                    <a:pt x="789613" y="723900"/>
                    <a:pt x="881063" y="1007399"/>
                    <a:pt x="885825" y="1731299"/>
                  </a:cubicBezTo>
                  <a:lnTo>
                    <a:pt x="0" y="473999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FED3477-377B-4170-AF37-89DC2E9D683E}"/>
              </a:ext>
            </a:extLst>
          </p:cNvPr>
          <p:cNvGrpSpPr/>
          <p:nvPr/>
        </p:nvGrpSpPr>
        <p:grpSpPr>
          <a:xfrm rot="74106" flipH="1">
            <a:off x="9002652" y="1882953"/>
            <a:ext cx="617534" cy="699832"/>
            <a:chOff x="5365051" y="479822"/>
            <a:chExt cx="8036930" cy="9108006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8BD25A4-FCEA-4721-B15F-77C4FB59D6EB}"/>
                </a:ext>
              </a:extLst>
            </p:cNvPr>
            <p:cNvSpPr/>
            <p:nvPr/>
          </p:nvSpPr>
          <p:spPr>
            <a:xfrm>
              <a:off x="11674978" y="8268752"/>
              <a:ext cx="1052698" cy="1319076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E3AB714-9075-4843-83A9-AC239DB744BC}"/>
                </a:ext>
              </a:extLst>
            </p:cNvPr>
            <p:cNvSpPr/>
            <p:nvPr/>
          </p:nvSpPr>
          <p:spPr>
            <a:xfrm>
              <a:off x="9107333" y="6879848"/>
              <a:ext cx="3333521" cy="1613813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09ED07D-B0AC-47FE-A229-560BB873A410}"/>
                </a:ext>
              </a:extLst>
            </p:cNvPr>
            <p:cNvSpPr/>
            <p:nvPr/>
          </p:nvSpPr>
          <p:spPr>
            <a:xfrm>
              <a:off x="5365051" y="5540920"/>
              <a:ext cx="1132614" cy="452887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5F3935D-1F21-40E5-B5D6-5E761F6B06E8}"/>
                </a:ext>
              </a:extLst>
            </p:cNvPr>
            <p:cNvSpPr/>
            <p:nvPr/>
          </p:nvSpPr>
          <p:spPr>
            <a:xfrm>
              <a:off x="6149703" y="5215816"/>
              <a:ext cx="1586462" cy="2373445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27BBDB3-E711-486A-87D1-CFA6198B6404}"/>
                </a:ext>
              </a:extLst>
            </p:cNvPr>
            <p:cNvSpPr/>
            <p:nvPr/>
          </p:nvSpPr>
          <p:spPr>
            <a:xfrm>
              <a:off x="9871175" y="2566273"/>
              <a:ext cx="3530806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0D22148-6351-4D25-9607-1D42CC730717}"/>
                </a:ext>
              </a:extLst>
            </p:cNvPr>
            <p:cNvSpPr/>
            <p:nvPr/>
          </p:nvSpPr>
          <p:spPr>
            <a:xfrm>
              <a:off x="7585443" y="3324704"/>
              <a:ext cx="2667181" cy="4626400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53DC5F5-C472-4047-ACE4-54C86BC46B9E}"/>
                </a:ext>
              </a:extLst>
            </p:cNvPr>
            <p:cNvSpPr/>
            <p:nvPr/>
          </p:nvSpPr>
          <p:spPr>
            <a:xfrm>
              <a:off x="7708807" y="479822"/>
              <a:ext cx="2543816" cy="6474125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D5216A4-0673-4C17-9D00-7CD61488958D}"/>
              </a:ext>
            </a:extLst>
          </p:cNvPr>
          <p:cNvGrpSpPr/>
          <p:nvPr/>
        </p:nvGrpSpPr>
        <p:grpSpPr>
          <a:xfrm rot="21472320" flipH="1">
            <a:off x="8087579" y="2141000"/>
            <a:ext cx="807239" cy="555962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6F4FCA7-8D27-41B7-8A8A-80D9CC1B06DE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958A282-BAA5-497A-86B9-2CC2BCBDF96C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8DAE2D2-EC9D-407E-AB63-2AD7A916BEDC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050BD17-ADD0-4025-A2B6-DCC5FAB2AD4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F2394CE-4803-45B8-B41C-8C9DB814101E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E37421-7433-4794-91A2-3497D4B8F6A2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572C09C-3171-47C2-87E7-9A1803C467E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D1E7C12-2443-47AF-801A-B63D6B9A9F8E}"/>
              </a:ext>
            </a:extLst>
          </p:cNvPr>
          <p:cNvGrpSpPr/>
          <p:nvPr/>
        </p:nvGrpSpPr>
        <p:grpSpPr>
          <a:xfrm rot="21472320" flipH="1">
            <a:off x="8432790" y="1633419"/>
            <a:ext cx="505199" cy="347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7C42427-3B50-4C3A-8D49-92032EB7F4A5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5F24BD6-5F64-499B-A6E1-0126518A9F9F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D5F7989-DF91-4E43-AE8B-B86D50A0F0E8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FFC295D-3F65-49FF-AFE4-CAF92E641E9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86F7CA5-06DD-44D3-AB8C-5AEBC8E99401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5B90391-0F1D-4334-856B-93E13AEDA6B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96B72F4-F478-4974-A611-D67B311EBA7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DAE53E-294C-42BD-98EE-EF8C035C2A3D}"/>
              </a:ext>
            </a:extLst>
          </p:cNvPr>
          <p:cNvGrpSpPr/>
          <p:nvPr/>
        </p:nvGrpSpPr>
        <p:grpSpPr>
          <a:xfrm rot="74106" flipH="1">
            <a:off x="8764658" y="748947"/>
            <a:ext cx="729540" cy="826767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18FED9A-276E-4191-B832-8806470C326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735D5D5-42C3-4F1A-B61F-A222BEF4BFBC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8D9D3E-FF4A-433B-917E-3518EE6688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6CE1BE4-A0BA-4D1B-8969-E40C26697E3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A5D48E2-BE4A-4EE2-A47F-2271277C75BE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05E1BF2-110C-42C6-B467-59FD33EEF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13A737E-D7D5-488C-9E93-AABEEB0AE3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DDCBDE-C0D6-41D3-AC9E-D5E9B0A32708}"/>
              </a:ext>
            </a:extLst>
          </p:cNvPr>
          <p:cNvGrpSpPr/>
          <p:nvPr/>
        </p:nvGrpSpPr>
        <p:grpSpPr>
          <a:xfrm rot="74106" flipH="1">
            <a:off x="9412617" y="1263611"/>
            <a:ext cx="553051" cy="62675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43813C7-A37E-41DA-8B3A-1A8C9520AF8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2F77732-2803-441B-B71B-051F92BEAA3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2AA0FE-0E51-4D3E-B2B3-EC4D053DD50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DD14AF2-407C-4A01-9B31-7A1CE89F688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C69F3FA-2076-45E1-BCB0-3C1F4D7A377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31E9A1-4695-43EB-8DD7-11A56E060BD1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6CA22E5-0CC4-4E73-8C4E-A5FDD087EE7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80928D9-0F61-4A02-9E2C-BD407D8E219A}"/>
              </a:ext>
            </a:extLst>
          </p:cNvPr>
          <p:cNvGrpSpPr/>
          <p:nvPr/>
        </p:nvGrpSpPr>
        <p:grpSpPr>
          <a:xfrm rot="842146" flipH="1">
            <a:off x="9726165" y="979890"/>
            <a:ext cx="455831" cy="313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397647F-7ADA-43FC-AB88-BCC02126C86B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0189A4B-6EBA-4387-A511-475C52371E76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6E95ED4-68C6-47F6-9371-30A2E4424347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1EF2FE9-FC3A-481A-B63E-49FDF6D598C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1828ACA-7FC2-46D0-85B9-9A30049C7203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7BD9131-8261-4403-9D0B-8D3675CB977D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A0A91-28BC-4385-9B51-CA09F93783D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39A959-2550-4088-9C21-D0E926F65093}"/>
              </a:ext>
            </a:extLst>
          </p:cNvPr>
          <p:cNvGrpSpPr/>
          <p:nvPr/>
        </p:nvGrpSpPr>
        <p:grpSpPr>
          <a:xfrm rot="842146" flipH="1">
            <a:off x="8067915" y="1235224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3A1B5F4-1650-4CF5-8D10-C0D755F8DD39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9675ED1-A5BE-44EB-87CC-7E616D0E620A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0524F98-F50B-4C1B-8258-E2187DA5B951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68F1C30-FE19-464E-B914-102415264C7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AF6D8D0-05DF-4779-9027-A47B1F6D56B6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50178B0-5C2E-48F3-ACA0-BDE042FD146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114F9A-0466-472B-AAB5-F072580A79F2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FA033E9-FC7A-4607-A653-5FD179C2C999}"/>
              </a:ext>
            </a:extLst>
          </p:cNvPr>
          <p:cNvGrpSpPr/>
          <p:nvPr/>
        </p:nvGrpSpPr>
        <p:grpSpPr>
          <a:xfrm rot="74106" flipH="1">
            <a:off x="9996018" y="1278518"/>
            <a:ext cx="793748" cy="89953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6B164B4-DE99-416E-B792-9ABDCCABDBA4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A45F8ED-36A6-4F4D-877E-A694A8ED090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1595310-8CB7-4079-90AB-34D0A245C81B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6F99E09-C199-45B5-95BE-09FEEAB55FC0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A24AB2B-41EA-458F-9B81-CBDE616CE35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E8D207A-BFE1-46CA-B5D4-010FCC8C29C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AE11196-D7FB-4BC8-80C3-DA4EDC43AD1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E1494B-3597-4FAD-AD56-1C1BDA510E81}"/>
              </a:ext>
            </a:extLst>
          </p:cNvPr>
          <p:cNvGrpSpPr/>
          <p:nvPr/>
        </p:nvGrpSpPr>
        <p:grpSpPr>
          <a:xfrm rot="20759991" flipH="1">
            <a:off x="9564261" y="1968741"/>
            <a:ext cx="424926" cy="29265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F8DFAD-AABD-4F74-94D3-AB7252DDCB91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4DC6839-D94A-43A8-B537-25CA543663F1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1639D5-744A-481E-858A-2A8CBE49F896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C61FA1C-EE7C-4AB1-B809-2C0F42005A2C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9B0D6B7-ED75-42C4-8CE2-B5309C6524FA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059BF6-0C89-4AEF-B72C-E7567BC56827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25AFF09-D4B5-48F7-89BA-0D7BBC09A40C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2620AB3-6601-4D2B-8A9B-42055770FAD9}"/>
              </a:ext>
            </a:extLst>
          </p:cNvPr>
          <p:cNvGrpSpPr/>
          <p:nvPr/>
        </p:nvGrpSpPr>
        <p:grpSpPr>
          <a:xfrm rot="74106" flipH="1">
            <a:off x="6155525" y="2159706"/>
            <a:ext cx="678331" cy="76873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232A2EA-65DA-4368-841B-FEC34C1DF6C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6AE4F21-ABC7-4DCE-846D-E8642C9718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2D00F4-3678-483E-8C65-6A708B2B82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27C4041-E0FD-4A29-B2D0-4FCE16B3FEC4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6C558D25-9A67-45B0-AA9B-ED84648D343D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1780306-577E-45E3-9208-27952D3AE83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3B65C79-2B40-45D9-BDA0-A1BD1210CD5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E830598-A4EC-4617-978F-F8B8C6400B24}"/>
              </a:ext>
            </a:extLst>
          </p:cNvPr>
          <p:cNvGrpSpPr/>
          <p:nvPr/>
        </p:nvGrpSpPr>
        <p:grpSpPr>
          <a:xfrm rot="74106" flipH="1">
            <a:off x="5717058" y="2916372"/>
            <a:ext cx="620178" cy="702830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BBEBF97-1FBB-4EB5-8505-72DCA1E6E1B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857DEC68-A0B2-4ABF-8660-A8300EE713B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531D7E9-6AB5-4D9E-B43A-85DE1463C2E3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1B44D84-5A8C-41C2-972D-AD31FADB3F4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F86EA6C-CEF4-4E4F-904E-EDC9696A193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1F169E6-4A65-41D8-990A-4FBB67CD29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BB74B5D-F5FB-421D-8A33-E0A5F5794AB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8D006AE-97BA-47A6-A44C-47FC1D486F48}"/>
              </a:ext>
            </a:extLst>
          </p:cNvPr>
          <p:cNvGrpSpPr/>
          <p:nvPr/>
        </p:nvGrpSpPr>
        <p:grpSpPr>
          <a:xfrm rot="74106" flipH="1">
            <a:off x="5561635" y="2326422"/>
            <a:ext cx="692740" cy="785062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136AE2F-710D-4A2D-A9DB-B40339B033C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0A8E873-1CEB-4650-B1A4-75AC9643B5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97CD203-1AEB-4015-A919-B586886D718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6F76417-1E69-44DC-BA04-492FFB38BC5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03548DA3-A2C2-4784-8696-63166FB2539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77C8CDE-CDB4-4E04-BBDA-BE2A044E4F2F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49952BA-E8C7-41A3-9B22-357B5043C5C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EC89D87-587E-4F08-B5C9-383BEBBCAFD5}"/>
              </a:ext>
            </a:extLst>
          </p:cNvPr>
          <p:cNvGrpSpPr/>
          <p:nvPr/>
        </p:nvGrpSpPr>
        <p:grpSpPr>
          <a:xfrm rot="937057" flipH="1">
            <a:off x="6280837" y="2765795"/>
            <a:ext cx="485360" cy="55004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63523AF-2AFE-46EF-9AFD-FA17224EC67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536B3435-4D61-45DC-981D-18DD7A87290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2976A9D-A05D-469A-BD81-3270A641CDD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E38497F-4B54-462A-AE3B-6A6305892781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818E072-566E-4E6E-B5F9-8BB21230FC2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EF39441A-C8D0-4336-9427-3AE43F9173DC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B036CA-2BDB-42DF-84EF-8BFC0F25C6DD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F926DD6-3E69-4296-8B54-5AD6B2AF4017}"/>
              </a:ext>
            </a:extLst>
          </p:cNvPr>
          <p:cNvGrpSpPr/>
          <p:nvPr/>
        </p:nvGrpSpPr>
        <p:grpSpPr>
          <a:xfrm rot="937057" flipH="1">
            <a:off x="6959560" y="2060929"/>
            <a:ext cx="369625" cy="418886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043F7EC5-FCB5-4764-8AF3-33DBF960BC5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0784BE0-A38F-46B3-93CF-68B92BB7DF6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8A8CBB8-4F2F-40C0-96AE-375842A07B8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EE049DB-A78D-41A3-94C5-D20758C468F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A084A356-2770-4D3C-B018-6EB7EF41A04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B4835AC-9D50-4290-B278-2B70C767E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37F0733-5D2B-4C5F-AA0B-7F7216CAB297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08874DE4-D9B0-4B6D-BB43-8F2390695597}"/>
              </a:ext>
            </a:extLst>
          </p:cNvPr>
          <p:cNvGrpSpPr/>
          <p:nvPr/>
        </p:nvGrpSpPr>
        <p:grpSpPr>
          <a:xfrm rot="937057" flipH="1">
            <a:off x="6966941" y="2469337"/>
            <a:ext cx="268584" cy="304379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6B6247B-8047-4235-B6F8-3440BBC68CA0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266B661-78EE-4E7A-81F5-0DF5C892AFDA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542EACC-3920-40D7-85B2-145B7C6AC5A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B9925278-DC6F-44DF-A6EB-D389E20E49F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04CE3A87-9FDA-4DA0-94DD-D7B91FDAF6B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33F9D3B-E10E-4D6A-80E3-04E3CD2E9BBD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6121400-D24B-4F7C-A723-008BEC68C39E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9D1874C-DCC6-4BF8-AAD2-AC964CC84F5E}"/>
              </a:ext>
            </a:extLst>
          </p:cNvPr>
          <p:cNvGrpSpPr/>
          <p:nvPr/>
        </p:nvGrpSpPr>
        <p:grpSpPr>
          <a:xfrm rot="842146" flipH="1">
            <a:off x="7288831" y="1939360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5BA82D3-40D4-4128-A390-B0F162EEEEBD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6D1F0F1-E97B-4EEA-B425-C7770D59F32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7CEE08F0-4B77-4E02-BCED-A0E338B9AEA4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BAAF478-29E8-42E8-9FD2-02B7E60BAD00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647DFB9-C8FD-4EFE-87EB-7DCFF38CA6BD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DCF0F118-8C1E-420C-92F0-B0BE21DDE526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CF56C4A7-EA29-4AE9-B450-D21C7029FED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8416BEC0-8F65-4CC0-A299-682A5E1893FE}"/>
              </a:ext>
            </a:extLst>
          </p:cNvPr>
          <p:cNvGrpSpPr/>
          <p:nvPr/>
        </p:nvGrpSpPr>
        <p:grpSpPr>
          <a:xfrm rot="842146" flipH="1">
            <a:off x="7053128" y="2851681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916B6DBD-8A72-4506-89AD-0D3A9C818AD8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942D169-C4A1-4DA9-B215-D6FE9DB6151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8E2AF4C-3B68-429A-9B47-14B6AD513670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4C8C9A2-14F7-48F7-9033-EF4F5296FF05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DFAB1EF-5381-4EA7-AD47-8E5AC268535C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36265A52-4E60-4F7A-B426-4FAD835472E5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FE17014-4B27-48CA-92F9-9A903515C6B8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7AF4550-9DF4-4B71-93C9-F20D197EB91A}"/>
              </a:ext>
            </a:extLst>
          </p:cNvPr>
          <p:cNvGrpSpPr/>
          <p:nvPr/>
        </p:nvGrpSpPr>
        <p:grpSpPr>
          <a:xfrm rot="74106" flipH="1">
            <a:off x="7557876" y="2228312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0D5C499-2643-466D-9CB2-D98CB18ED9B7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D9774C3-4F43-4480-B884-D7D0ADCF06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E2B0BA3B-86CF-4004-8A4F-203423F423B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0534FA50-4A37-41DF-A0C0-AA105736490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DBB6F68-BC5E-4480-B09D-9DCC11218897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097C96D1-E361-4686-8946-E807115B194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E5D2AF4-D4D4-480B-A374-2129111A4101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CE51FFA5-1D3B-4D97-9195-21A23687424D}"/>
              </a:ext>
            </a:extLst>
          </p:cNvPr>
          <p:cNvSpPr txBox="1"/>
          <p:nvPr/>
        </p:nvSpPr>
        <p:spPr>
          <a:xfrm>
            <a:off x="5401673" y="5049381"/>
            <a:ext cx="25811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35DFAF7-BCB3-493B-8075-6F0B828A4465}"/>
              </a:ext>
            </a:extLst>
          </p:cNvPr>
          <p:cNvSpPr txBox="1"/>
          <p:nvPr/>
        </p:nvSpPr>
        <p:spPr>
          <a:xfrm>
            <a:off x="5401674" y="5216962"/>
            <a:ext cx="258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Private Sector Collaboration: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Engaging businesses in initiatives that provide women with equal job opportunities and fair wages.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688F9D0-323B-4309-A794-89E413101104}"/>
              </a:ext>
            </a:extLst>
          </p:cNvPr>
          <p:cNvSpPr txBox="1"/>
          <p:nvPr/>
        </p:nvSpPr>
        <p:spPr>
          <a:xfrm>
            <a:off x="8505860" y="5049381"/>
            <a:ext cx="25811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DE6C89A4-AE7E-4F26-9471-1D6E1D7B2671}"/>
              </a:ext>
            </a:extLst>
          </p:cNvPr>
          <p:cNvSpPr txBox="1"/>
          <p:nvPr/>
        </p:nvSpPr>
        <p:spPr>
          <a:xfrm>
            <a:off x="8213407" y="5201573"/>
            <a:ext cx="2581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Partnership with NGOs: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Supporting local non-governmental organizations (NGOs) such as the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Aurat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Foundation,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Shirkat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Gah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, and others that advocate for women’s rights.</a:t>
            </a:r>
            <a:endParaRPr lang="en-US" altLang="ko-KR" sz="12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9A53F739-49EB-4D0E-9BE1-3DF7ABA1AD20}"/>
              </a:ext>
            </a:extLst>
          </p:cNvPr>
          <p:cNvSpPr txBox="1"/>
          <p:nvPr/>
        </p:nvSpPr>
        <p:spPr>
          <a:xfrm>
            <a:off x="8179765" y="3946429"/>
            <a:ext cx="2825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UN Collaboration with the Government of Pakistan: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Working with government ministries to implement gender equality policies.</a:t>
            </a:r>
            <a:endParaRPr lang="ko-KR" altLang="en-US" sz="1200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B978404-30E3-4FC3-9CDD-953977E8E74C}"/>
              </a:ext>
            </a:extLst>
          </p:cNvPr>
          <p:cNvSpPr txBox="1"/>
          <p:nvPr/>
        </p:nvSpPr>
        <p:spPr>
          <a:xfrm>
            <a:off x="5312206" y="3818696"/>
            <a:ext cx="2700881" cy="1231106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8000" b="1" dirty="0">
                <a:solidFill>
                  <a:schemeClr val="accent2"/>
                </a:solidFill>
                <a:cs typeface="Arial" pitchFamily="34" charset="0"/>
              </a:rPr>
              <a:t>100%</a:t>
            </a:r>
            <a:endParaRPr lang="ko-KR" altLang="en-US" sz="8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BBA7C49-B00B-4442-ADE4-5B7DC91DA9B1}"/>
              </a:ext>
            </a:extLst>
          </p:cNvPr>
          <p:cNvSpPr txBox="1"/>
          <p:nvPr/>
        </p:nvSpPr>
        <p:spPr>
          <a:xfrm>
            <a:off x="699825" y="377572"/>
            <a:ext cx="5319004" cy="1107996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Key Partnerships with Local Organizations</a:t>
            </a:r>
            <a:endParaRPr lang="ko-KR" altLang="en-US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822FB65-9C5C-4BF1-B72C-8A623B6EE6C9}"/>
              </a:ext>
            </a:extLst>
          </p:cNvPr>
          <p:cNvGrpSpPr/>
          <p:nvPr/>
        </p:nvGrpSpPr>
        <p:grpSpPr>
          <a:xfrm rot="74106" flipH="1">
            <a:off x="6791910" y="2911481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3E625DB7-2944-4C42-A06F-CD4C34382DC1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F8FAEE35-4333-49F8-A477-62EB8C52BEE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D4C942B1-D9B4-4829-A673-7DA70BCBDBD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21808599-FD89-432B-A645-94CF127C12B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9D78C90-4EAE-4DA8-8033-3EC534868C69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3D0FCFB-3536-4C6F-8AC2-414DAE47294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738F85BF-4904-4666-9CD2-D1D8F54B4556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33" name="Rectangle 232">
            <a:extLst>
              <a:ext uri="{FF2B5EF4-FFF2-40B4-BE49-F238E27FC236}">
                <a16:creationId xmlns:a16="http://schemas.microsoft.com/office/drawing/2014/main" id="{242D44D8-D53D-4A85-B211-5BA48D93F57B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Rectangle 1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6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dirty="0"/>
              <a:t>Success Stories of Women's Empowerment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59A062D5-B904-46C8-B373-363DB0329788}"/>
              </a:ext>
            </a:extLst>
          </p:cNvPr>
          <p:cNvSpPr/>
          <p:nvPr/>
        </p:nvSpPr>
        <p:spPr>
          <a:xfrm>
            <a:off x="3902443" y="1695787"/>
            <a:ext cx="1201019" cy="1478178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81416F26-E304-47DF-8CAD-C55E47559ADF}"/>
              </a:ext>
            </a:extLst>
          </p:cNvPr>
          <p:cNvSpPr/>
          <p:nvPr/>
        </p:nvSpPr>
        <p:spPr>
          <a:xfrm rot="5400000">
            <a:off x="5380621" y="1557208"/>
            <a:ext cx="1201020" cy="1478178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AD22F329-60DE-49A0-8DD1-F79BB4DBE956}"/>
              </a:ext>
            </a:extLst>
          </p:cNvPr>
          <p:cNvSpPr/>
          <p:nvPr/>
        </p:nvSpPr>
        <p:spPr>
          <a:xfrm rot="10800000" flipH="1">
            <a:off x="5565393" y="2989193"/>
            <a:ext cx="1154826" cy="1478178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DF8C7759-DE6E-48C5-80DF-4F054B6A5A46}"/>
              </a:ext>
            </a:extLst>
          </p:cNvPr>
          <p:cNvSpPr/>
          <p:nvPr/>
        </p:nvSpPr>
        <p:spPr>
          <a:xfrm rot="5400000">
            <a:off x="6960699" y="3138513"/>
            <a:ext cx="1179538" cy="1478178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EF3DF418-4528-4E77-A4DD-23763D65168B}"/>
              </a:ext>
            </a:extLst>
          </p:cNvPr>
          <p:cNvSpPr/>
          <p:nvPr/>
        </p:nvSpPr>
        <p:spPr>
          <a:xfrm rot="10800000">
            <a:off x="7110020" y="4652143"/>
            <a:ext cx="1179538" cy="1478178"/>
          </a:xfrm>
          <a:custGeom>
            <a:avLst/>
            <a:gdLst/>
            <a:ahLst/>
            <a:cxnLst/>
            <a:rect l="l" t="t" r="r" b="b"/>
            <a:pathLst>
              <a:path w="936104" h="1152128">
                <a:moveTo>
                  <a:pt x="156020" y="0"/>
                </a:moveTo>
                <a:lnTo>
                  <a:pt x="780084" y="0"/>
                </a:lnTo>
                <a:cubicBezTo>
                  <a:pt x="866251" y="0"/>
                  <a:pt x="936104" y="69853"/>
                  <a:pt x="936104" y="156020"/>
                </a:cubicBezTo>
                <a:lnTo>
                  <a:pt x="936104" y="346108"/>
                </a:lnTo>
                <a:cubicBezTo>
                  <a:pt x="915878" y="331325"/>
                  <a:pt x="890838" y="324036"/>
                  <a:pt x="864096" y="324036"/>
                </a:cubicBezTo>
                <a:cubicBezTo>
                  <a:pt x="784558" y="324036"/>
                  <a:pt x="720080" y="388514"/>
                  <a:pt x="720080" y="468052"/>
                </a:cubicBezTo>
                <a:cubicBezTo>
                  <a:pt x="720080" y="547590"/>
                  <a:pt x="784558" y="612068"/>
                  <a:pt x="864096" y="612068"/>
                </a:cubicBezTo>
                <a:cubicBezTo>
                  <a:pt x="890838" y="612068"/>
                  <a:pt x="915878" y="604779"/>
                  <a:pt x="936104" y="589997"/>
                </a:cubicBezTo>
                <a:lnTo>
                  <a:pt x="936104" y="780084"/>
                </a:lnTo>
                <a:cubicBezTo>
                  <a:pt x="936104" y="866251"/>
                  <a:pt x="866251" y="936104"/>
                  <a:pt x="780084" y="936104"/>
                </a:cubicBezTo>
                <a:lnTo>
                  <a:pt x="589997" y="936104"/>
                </a:lnTo>
                <a:cubicBezTo>
                  <a:pt x="604779" y="956330"/>
                  <a:pt x="612068" y="981370"/>
                  <a:pt x="612068" y="1008112"/>
                </a:cubicBezTo>
                <a:cubicBezTo>
                  <a:pt x="612068" y="1087650"/>
                  <a:pt x="547590" y="1152128"/>
                  <a:pt x="468052" y="1152128"/>
                </a:cubicBezTo>
                <a:cubicBezTo>
                  <a:pt x="388514" y="1152128"/>
                  <a:pt x="324036" y="1087650"/>
                  <a:pt x="324036" y="1008112"/>
                </a:cubicBezTo>
                <a:cubicBezTo>
                  <a:pt x="324036" y="981370"/>
                  <a:pt x="331325" y="956330"/>
                  <a:pt x="346108" y="936104"/>
                </a:cubicBez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156020"/>
                </a:lnTo>
                <a:cubicBezTo>
                  <a:pt x="0" y="69853"/>
                  <a:pt x="69853" y="0"/>
                  <a:pt x="156020" y="0"/>
                </a:cubicBez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BD5A3F-62B3-4AAC-91FE-EAF059BF1D55}"/>
              </a:ext>
            </a:extLst>
          </p:cNvPr>
          <p:cNvSpPr txBox="1"/>
          <p:nvPr/>
        </p:nvSpPr>
        <p:spPr>
          <a:xfrm>
            <a:off x="7145584" y="1805065"/>
            <a:ext cx="2911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Khadija Siddiqi's Legal Victory</a:t>
            </a:r>
            <a:endParaRPr lang="ko-KR" altLang="en-US" sz="1200" b="1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58E587-56A5-4E68-8554-C49780B71566}"/>
              </a:ext>
            </a:extLst>
          </p:cNvPr>
          <p:cNvSpPr txBox="1"/>
          <p:nvPr/>
        </p:nvSpPr>
        <p:spPr>
          <a:xfrm>
            <a:off x="7145584" y="2142069"/>
            <a:ext cx="2911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With support from UN-backed legal aid initiatives, Khadija Siddiqi, a law student, won her case after surviving a brutal knife attack.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60A408-0138-4D36-AE99-9C1D4C8E27B7}"/>
              </a:ext>
            </a:extLst>
          </p:cNvPr>
          <p:cNvSpPr txBox="1"/>
          <p:nvPr/>
        </p:nvSpPr>
        <p:spPr>
          <a:xfrm>
            <a:off x="3807516" y="5065612"/>
            <a:ext cx="2857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Safe Cities Islamabad Initiative</a:t>
            </a:r>
            <a:endParaRPr lang="ko-KR" altLang="en-US" sz="1200" b="1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5C47B7-9AB7-419E-904C-3D2037DBE1BA}"/>
              </a:ext>
            </a:extLst>
          </p:cNvPr>
          <p:cNvSpPr txBox="1"/>
          <p:nvPr/>
        </p:nvSpPr>
        <p:spPr>
          <a:xfrm>
            <a:off x="4316366" y="5391232"/>
            <a:ext cx="2552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UN Women’s Safe Cities program created safer public spaces for women in Islamabad, reducing harassment in markets and transportation hubs.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282F42-11AE-43A6-917F-8496DCF718C7}"/>
              </a:ext>
            </a:extLst>
          </p:cNvPr>
          <p:cNvSpPr txBox="1"/>
          <p:nvPr/>
        </p:nvSpPr>
        <p:spPr>
          <a:xfrm>
            <a:off x="8623762" y="3435340"/>
            <a:ext cx="2911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Malala Yousafzai’s Global Advocacy</a:t>
            </a:r>
            <a:endParaRPr lang="ko-KR" altLang="en-US" sz="1200" b="1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49B6AB-F021-472E-BF25-014A7F38E4FA}"/>
              </a:ext>
            </a:extLst>
          </p:cNvPr>
          <p:cNvSpPr txBox="1"/>
          <p:nvPr/>
        </p:nvSpPr>
        <p:spPr>
          <a:xfrm>
            <a:off x="8601315" y="3714115"/>
            <a:ext cx="3127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Supported by various UN entities, Malala Yousafzai became a global advocate for girls' education after surviving an assassination attempt.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10F3C0-9D51-4519-8CD3-8A0867CDE450}"/>
              </a:ext>
            </a:extLst>
          </p:cNvPr>
          <p:cNvSpPr txBox="1"/>
          <p:nvPr/>
        </p:nvSpPr>
        <p:spPr>
          <a:xfrm>
            <a:off x="215135" y="1841497"/>
            <a:ext cx="4128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Benazir Income Support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Programm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(BISP)</a:t>
            </a:r>
            <a:endParaRPr lang="ko-KR" altLang="en-US" sz="1400" b="1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22D02C-CEB0-4EB0-895C-3648EB960AF8}"/>
              </a:ext>
            </a:extLst>
          </p:cNvPr>
          <p:cNvSpPr txBox="1"/>
          <p:nvPr/>
        </p:nvSpPr>
        <p:spPr>
          <a:xfrm>
            <a:off x="215135" y="2142068"/>
            <a:ext cx="3684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 government-run program supported by the UN, offering financial assistance to low-income women across Pakistan.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103E35-2E50-4BCE-B4E0-DD846678B8F5}"/>
              </a:ext>
            </a:extLst>
          </p:cNvPr>
          <p:cNvSpPr txBox="1"/>
          <p:nvPr/>
        </p:nvSpPr>
        <p:spPr>
          <a:xfrm>
            <a:off x="1477558" y="3480025"/>
            <a:ext cx="347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Women in Policing Initiative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472561-9912-435D-8FE8-1E74DB6C7F94}"/>
              </a:ext>
            </a:extLst>
          </p:cNvPr>
          <p:cNvSpPr txBox="1"/>
          <p:nvPr/>
        </p:nvSpPr>
        <p:spPr>
          <a:xfrm>
            <a:off x="2121409" y="3769104"/>
            <a:ext cx="3170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In collaboration with the UN, Pakistan has seen an increase in female representation in law enforcement.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A6C3A7-89AF-4601-B343-A39FCB989288}"/>
              </a:ext>
            </a:extLst>
          </p:cNvPr>
          <p:cNvSpPr txBox="1"/>
          <p:nvPr/>
        </p:nvSpPr>
        <p:spPr>
          <a:xfrm>
            <a:off x="3946879" y="2446500"/>
            <a:ext cx="107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0E5A54-CB01-4E13-9C35-F1723BBD468B}"/>
              </a:ext>
            </a:extLst>
          </p:cNvPr>
          <p:cNvSpPr txBox="1"/>
          <p:nvPr/>
        </p:nvSpPr>
        <p:spPr>
          <a:xfrm>
            <a:off x="5592861" y="2245278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 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0A0B5-15E7-4D2D-A550-0B9FD12FD05D}"/>
              </a:ext>
            </a:extLst>
          </p:cNvPr>
          <p:cNvSpPr txBox="1"/>
          <p:nvPr/>
        </p:nvSpPr>
        <p:spPr>
          <a:xfrm>
            <a:off x="5549276" y="3971326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 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830EEC-8C44-4A19-A718-DCE5719F7299}"/>
              </a:ext>
            </a:extLst>
          </p:cNvPr>
          <p:cNvSpPr txBox="1"/>
          <p:nvPr/>
        </p:nvSpPr>
        <p:spPr>
          <a:xfrm>
            <a:off x="7145583" y="3850957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 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14318D-4CC6-41E5-AFBE-0BDCF6F56B9D}"/>
              </a:ext>
            </a:extLst>
          </p:cNvPr>
          <p:cNvSpPr txBox="1"/>
          <p:nvPr/>
        </p:nvSpPr>
        <p:spPr>
          <a:xfrm>
            <a:off x="7184634" y="5646525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 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id="{C6C8BD49-27CA-4E0E-9062-666ADAB2DB76}"/>
              </a:ext>
            </a:extLst>
          </p:cNvPr>
          <p:cNvSpPr/>
          <p:nvPr/>
        </p:nvSpPr>
        <p:spPr>
          <a:xfrm>
            <a:off x="7356820" y="3493263"/>
            <a:ext cx="654313" cy="49619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5" name="Chord 15">
            <a:extLst>
              <a:ext uri="{FF2B5EF4-FFF2-40B4-BE49-F238E27FC236}">
                <a16:creationId xmlns:a16="http://schemas.microsoft.com/office/drawing/2014/main" id="{DB7F4941-1975-4073-B320-D456A9529904}"/>
              </a:ext>
            </a:extLst>
          </p:cNvPr>
          <p:cNvSpPr/>
          <p:nvPr/>
        </p:nvSpPr>
        <p:spPr>
          <a:xfrm>
            <a:off x="4298470" y="2005097"/>
            <a:ext cx="339130" cy="58240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Round Same Side Corner Rectangle 20">
            <a:extLst>
              <a:ext uri="{FF2B5EF4-FFF2-40B4-BE49-F238E27FC236}">
                <a16:creationId xmlns:a16="http://schemas.microsoft.com/office/drawing/2014/main" id="{1CAF2EAE-7AB1-43AC-9C36-5A91B029A990}"/>
              </a:ext>
            </a:extLst>
          </p:cNvPr>
          <p:cNvSpPr/>
          <p:nvPr/>
        </p:nvSpPr>
        <p:spPr>
          <a:xfrm rot="10800000">
            <a:off x="5968354" y="1841497"/>
            <a:ext cx="280046" cy="653894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ardrop 1">
            <a:extLst>
              <a:ext uri="{FF2B5EF4-FFF2-40B4-BE49-F238E27FC236}">
                <a16:creationId xmlns:a16="http://schemas.microsoft.com/office/drawing/2014/main" id="{E3457118-952C-4C0F-B6A8-2CB0A3610CD2}"/>
              </a:ext>
            </a:extLst>
          </p:cNvPr>
          <p:cNvSpPr/>
          <p:nvPr/>
        </p:nvSpPr>
        <p:spPr>
          <a:xfrm rot="18805991">
            <a:off x="5761547" y="3511227"/>
            <a:ext cx="702130" cy="7132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Parallelogram 30">
            <a:extLst>
              <a:ext uri="{FF2B5EF4-FFF2-40B4-BE49-F238E27FC236}">
                <a16:creationId xmlns:a16="http://schemas.microsoft.com/office/drawing/2014/main" id="{4AC5161B-30F2-4A2C-8A0E-9DF42D9DB226}"/>
              </a:ext>
            </a:extLst>
          </p:cNvPr>
          <p:cNvSpPr/>
          <p:nvPr/>
        </p:nvSpPr>
        <p:spPr>
          <a:xfrm flipH="1">
            <a:off x="7499087" y="5239974"/>
            <a:ext cx="568604" cy="5450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509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27">
            <a:extLst>
              <a:ext uri="{FF2B5EF4-FFF2-40B4-BE49-F238E27FC236}">
                <a16:creationId xmlns:a16="http://schemas.microsoft.com/office/drawing/2014/main" id="{9B2DDCA0-7924-4466-953D-B1BFFEC4F6B0}"/>
              </a:ext>
            </a:extLst>
          </p:cNvPr>
          <p:cNvSpPr>
            <a:spLocks noChangeAspect="1"/>
          </p:cNvSpPr>
          <p:nvPr/>
        </p:nvSpPr>
        <p:spPr>
          <a:xfrm flipH="1">
            <a:off x="879107" y="5414238"/>
            <a:ext cx="1164623" cy="62748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2" name="Freeform 11">
            <a:extLst>
              <a:ext uri="{FF2B5EF4-FFF2-40B4-BE49-F238E27FC236}">
                <a16:creationId xmlns:a16="http://schemas.microsoft.com/office/drawing/2014/main" id="{AD4EF9A4-E98E-45CB-8E89-BF7DFA2C4C02}"/>
              </a:ext>
            </a:extLst>
          </p:cNvPr>
          <p:cNvSpPr/>
          <p:nvPr/>
        </p:nvSpPr>
        <p:spPr>
          <a:xfrm>
            <a:off x="1722544" y="1823381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alpha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BCDE17C-780B-4DF7-B395-E81C60286920}"/>
              </a:ext>
            </a:extLst>
          </p:cNvPr>
          <p:cNvSpPr txBox="1">
            <a:spLocks/>
          </p:cNvSpPr>
          <p:nvPr/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1371566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7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457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240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024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806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589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371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15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United Nations' Initiatives for Women's Empowerment in Pakistan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5C4B7512-EF8D-419B-8BD9-BE236A10D0D9}"/>
              </a:ext>
            </a:extLst>
          </p:cNvPr>
          <p:cNvSpPr/>
          <p:nvPr/>
        </p:nvSpPr>
        <p:spPr>
          <a:xfrm rot="20400000">
            <a:off x="-249122" y="2794384"/>
            <a:ext cx="4408992" cy="645805"/>
          </a:xfrm>
          <a:custGeom>
            <a:avLst/>
            <a:gdLst>
              <a:gd name="connsiteX0" fmla="*/ 6762406 w 6762406"/>
              <a:gd name="connsiteY0" fmla="*/ 0 h 1396040"/>
              <a:gd name="connsiteX1" fmla="*/ 6762406 w 6762406"/>
              <a:gd name="connsiteY1" fmla="*/ 1396040 h 1396040"/>
              <a:gd name="connsiteX2" fmla="*/ 0 w 6762406"/>
              <a:gd name="connsiteY2" fmla="*/ 1396040 h 1396040"/>
              <a:gd name="connsiteX3" fmla="*/ 508117 w 6762406"/>
              <a:gd name="connsiteY3" fmla="*/ 1 h 1396040"/>
              <a:gd name="connsiteX0" fmla="*/ 6568324 w 6568324"/>
              <a:gd name="connsiteY0" fmla="*/ 0 h 1410321"/>
              <a:gd name="connsiteX1" fmla="*/ 6568324 w 6568324"/>
              <a:gd name="connsiteY1" fmla="*/ 1396040 h 1410321"/>
              <a:gd name="connsiteX2" fmla="*/ 0 w 6568324"/>
              <a:gd name="connsiteY2" fmla="*/ 1410322 h 1410321"/>
              <a:gd name="connsiteX3" fmla="*/ 314035 w 6568324"/>
              <a:gd name="connsiteY3" fmla="*/ 1 h 1410321"/>
              <a:gd name="connsiteX4" fmla="*/ 6568324 w 6568324"/>
              <a:gd name="connsiteY4" fmla="*/ 0 h 1410321"/>
              <a:gd name="connsiteX0" fmla="*/ 6613487 w 6613487"/>
              <a:gd name="connsiteY0" fmla="*/ 0 h 1408526"/>
              <a:gd name="connsiteX1" fmla="*/ 6613487 w 6613487"/>
              <a:gd name="connsiteY1" fmla="*/ 1396040 h 1408526"/>
              <a:gd name="connsiteX2" fmla="*/ 0 w 6613487"/>
              <a:gd name="connsiteY2" fmla="*/ 1408527 h 1408526"/>
              <a:gd name="connsiteX3" fmla="*/ 359198 w 6613487"/>
              <a:gd name="connsiteY3" fmla="*/ 1 h 1408526"/>
              <a:gd name="connsiteX4" fmla="*/ 6613487 w 6613487"/>
              <a:gd name="connsiteY4" fmla="*/ 0 h 14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487" h="1408526">
                <a:moveTo>
                  <a:pt x="6613487" y="0"/>
                </a:moveTo>
                <a:lnTo>
                  <a:pt x="6613487" y="1396040"/>
                </a:lnTo>
                <a:lnTo>
                  <a:pt x="0" y="1408527"/>
                </a:lnTo>
                <a:lnTo>
                  <a:pt x="359198" y="1"/>
                </a:lnTo>
                <a:lnTo>
                  <a:pt x="6613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0C36A924-89AF-49E8-AB9F-D6E25C81F147}"/>
              </a:ext>
            </a:extLst>
          </p:cNvPr>
          <p:cNvSpPr/>
          <p:nvPr/>
        </p:nvSpPr>
        <p:spPr>
          <a:xfrm rot="20400000">
            <a:off x="-182357" y="5314769"/>
            <a:ext cx="8441278" cy="640080"/>
          </a:xfrm>
          <a:custGeom>
            <a:avLst/>
            <a:gdLst>
              <a:gd name="connsiteX0" fmla="*/ 12785260 w 12785260"/>
              <a:gd name="connsiteY0" fmla="*/ 0 h 1396040"/>
              <a:gd name="connsiteX1" fmla="*/ 12785260 w 12785260"/>
              <a:gd name="connsiteY1" fmla="*/ 1396040 h 1396040"/>
              <a:gd name="connsiteX2" fmla="*/ 2474427 w 12785260"/>
              <a:gd name="connsiteY2" fmla="*/ 1396040 h 1396040"/>
              <a:gd name="connsiteX3" fmla="*/ 0 w 12785260"/>
              <a:gd name="connsiteY3" fmla="*/ 495422 h 1396040"/>
              <a:gd name="connsiteX4" fmla="*/ 180319 w 12785260"/>
              <a:gd name="connsiteY4" fmla="*/ 1 h 1396040"/>
              <a:gd name="connsiteX0" fmla="*/ 12665613 w 12665613"/>
              <a:gd name="connsiteY0" fmla="*/ 0 h 1396040"/>
              <a:gd name="connsiteX1" fmla="*/ 12665613 w 12665613"/>
              <a:gd name="connsiteY1" fmla="*/ 1396040 h 1396040"/>
              <a:gd name="connsiteX2" fmla="*/ 2354780 w 12665613"/>
              <a:gd name="connsiteY2" fmla="*/ 1396040 h 1396040"/>
              <a:gd name="connsiteX3" fmla="*/ 0 w 12665613"/>
              <a:gd name="connsiteY3" fmla="*/ 381881 h 1396040"/>
              <a:gd name="connsiteX4" fmla="*/ 60672 w 12665613"/>
              <a:gd name="connsiteY4" fmla="*/ 1 h 1396040"/>
              <a:gd name="connsiteX5" fmla="*/ 12665613 w 12665613"/>
              <a:gd name="connsiteY5" fmla="*/ 0 h 1396040"/>
              <a:gd name="connsiteX0" fmla="*/ 12655840 w 12655841"/>
              <a:gd name="connsiteY0" fmla="*/ 0 h 1396040"/>
              <a:gd name="connsiteX1" fmla="*/ 12655840 w 12655841"/>
              <a:gd name="connsiteY1" fmla="*/ 1396040 h 1396040"/>
              <a:gd name="connsiteX2" fmla="*/ 2345007 w 12655841"/>
              <a:gd name="connsiteY2" fmla="*/ 1396040 h 1396040"/>
              <a:gd name="connsiteX3" fmla="*/ -1 w 12655841"/>
              <a:gd name="connsiteY3" fmla="*/ 342838 h 1396040"/>
              <a:gd name="connsiteX4" fmla="*/ 50899 w 12655841"/>
              <a:gd name="connsiteY4" fmla="*/ 1 h 1396040"/>
              <a:gd name="connsiteX5" fmla="*/ 12655840 w 12655841"/>
              <a:gd name="connsiteY5" fmla="*/ 0 h 1396040"/>
              <a:gd name="connsiteX0" fmla="*/ 12650954 w 12650954"/>
              <a:gd name="connsiteY0" fmla="*/ 0 h 1396040"/>
              <a:gd name="connsiteX1" fmla="*/ 12650954 w 12650954"/>
              <a:gd name="connsiteY1" fmla="*/ 1396040 h 1396040"/>
              <a:gd name="connsiteX2" fmla="*/ 2340121 w 12650954"/>
              <a:gd name="connsiteY2" fmla="*/ 1396040 h 1396040"/>
              <a:gd name="connsiteX3" fmla="*/ -1 w 12650954"/>
              <a:gd name="connsiteY3" fmla="*/ 323318 h 1396040"/>
              <a:gd name="connsiteX4" fmla="*/ 46013 w 12650954"/>
              <a:gd name="connsiteY4" fmla="*/ 1 h 1396040"/>
              <a:gd name="connsiteX5" fmla="*/ 12650954 w 12650954"/>
              <a:gd name="connsiteY5" fmla="*/ 0 h 1396040"/>
              <a:gd name="connsiteX0" fmla="*/ 12641183 w 12641183"/>
              <a:gd name="connsiteY0" fmla="*/ 0 h 1396040"/>
              <a:gd name="connsiteX1" fmla="*/ 12641183 w 12641183"/>
              <a:gd name="connsiteY1" fmla="*/ 1396040 h 1396040"/>
              <a:gd name="connsiteX2" fmla="*/ 2330350 w 12641183"/>
              <a:gd name="connsiteY2" fmla="*/ 1396040 h 1396040"/>
              <a:gd name="connsiteX3" fmla="*/ 0 w 12641183"/>
              <a:gd name="connsiteY3" fmla="*/ 284274 h 1396040"/>
              <a:gd name="connsiteX4" fmla="*/ 36242 w 12641183"/>
              <a:gd name="connsiteY4" fmla="*/ 1 h 1396040"/>
              <a:gd name="connsiteX5" fmla="*/ 12641183 w 12641183"/>
              <a:gd name="connsiteY5" fmla="*/ 0 h 1396040"/>
              <a:gd name="connsiteX0" fmla="*/ 12644836 w 12644836"/>
              <a:gd name="connsiteY0" fmla="*/ 0 h 1396040"/>
              <a:gd name="connsiteX1" fmla="*/ 12644836 w 12644836"/>
              <a:gd name="connsiteY1" fmla="*/ 1396040 h 1396040"/>
              <a:gd name="connsiteX2" fmla="*/ 2334003 w 12644836"/>
              <a:gd name="connsiteY2" fmla="*/ 1396040 h 1396040"/>
              <a:gd name="connsiteX3" fmla="*/ 0 w 12644836"/>
              <a:gd name="connsiteY3" fmla="*/ 238126 h 1396040"/>
              <a:gd name="connsiteX4" fmla="*/ 39895 w 12644836"/>
              <a:gd name="connsiteY4" fmla="*/ 1 h 1396040"/>
              <a:gd name="connsiteX5" fmla="*/ 12644836 w 12644836"/>
              <a:gd name="connsiteY5" fmla="*/ 0 h 1396040"/>
              <a:gd name="connsiteX0" fmla="*/ 12671689 w 12671689"/>
              <a:gd name="connsiteY0" fmla="*/ 0 h 1396040"/>
              <a:gd name="connsiteX1" fmla="*/ 12671689 w 12671689"/>
              <a:gd name="connsiteY1" fmla="*/ 1396040 h 1396040"/>
              <a:gd name="connsiteX2" fmla="*/ 2360856 w 12671689"/>
              <a:gd name="connsiteY2" fmla="*/ 1396040 h 1396040"/>
              <a:gd name="connsiteX3" fmla="*/ 0 w 12671689"/>
              <a:gd name="connsiteY3" fmla="*/ 223916 h 1396040"/>
              <a:gd name="connsiteX4" fmla="*/ 66748 w 12671689"/>
              <a:gd name="connsiteY4" fmla="*/ 1 h 1396040"/>
              <a:gd name="connsiteX5" fmla="*/ 12671689 w 12671689"/>
              <a:gd name="connsiteY5" fmla="*/ 0 h 1396040"/>
              <a:gd name="connsiteX0" fmla="*/ 12661916 w 12661916"/>
              <a:gd name="connsiteY0" fmla="*/ 0 h 1396040"/>
              <a:gd name="connsiteX1" fmla="*/ 12661916 w 12661916"/>
              <a:gd name="connsiteY1" fmla="*/ 1396040 h 1396040"/>
              <a:gd name="connsiteX2" fmla="*/ 2351083 w 12661916"/>
              <a:gd name="connsiteY2" fmla="*/ 1396040 h 1396040"/>
              <a:gd name="connsiteX3" fmla="*/ -1 w 12661916"/>
              <a:gd name="connsiteY3" fmla="*/ 184873 h 1396040"/>
              <a:gd name="connsiteX4" fmla="*/ 56975 w 12661916"/>
              <a:gd name="connsiteY4" fmla="*/ 1 h 1396040"/>
              <a:gd name="connsiteX5" fmla="*/ 12661916 w 12661916"/>
              <a:gd name="connsiteY5" fmla="*/ 0 h 1396040"/>
              <a:gd name="connsiteX0" fmla="*/ 12661918 w 12661918"/>
              <a:gd name="connsiteY0" fmla="*/ 0 h 1396040"/>
              <a:gd name="connsiteX1" fmla="*/ 12661918 w 12661918"/>
              <a:gd name="connsiteY1" fmla="*/ 1396040 h 1396040"/>
              <a:gd name="connsiteX2" fmla="*/ 2305920 w 12661918"/>
              <a:gd name="connsiteY2" fmla="*/ 1394245 h 1396040"/>
              <a:gd name="connsiteX3" fmla="*/ 1 w 12661918"/>
              <a:gd name="connsiteY3" fmla="*/ 184873 h 1396040"/>
              <a:gd name="connsiteX4" fmla="*/ 56977 w 12661918"/>
              <a:gd name="connsiteY4" fmla="*/ 1 h 1396040"/>
              <a:gd name="connsiteX5" fmla="*/ 12661918 w 12661918"/>
              <a:gd name="connsiteY5" fmla="*/ 0 h 139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1918" h="1396040">
                <a:moveTo>
                  <a:pt x="12661918" y="0"/>
                </a:moveTo>
                <a:lnTo>
                  <a:pt x="12661918" y="1396040"/>
                </a:lnTo>
                <a:lnTo>
                  <a:pt x="2305920" y="1394245"/>
                </a:lnTo>
                <a:lnTo>
                  <a:pt x="1" y="184873"/>
                </a:lnTo>
                <a:lnTo>
                  <a:pt x="56977" y="1"/>
                </a:lnTo>
                <a:lnTo>
                  <a:pt x="126619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119C06F7-C281-4D24-A94C-77D8570518A2}"/>
              </a:ext>
            </a:extLst>
          </p:cNvPr>
          <p:cNvSpPr/>
          <p:nvPr/>
        </p:nvSpPr>
        <p:spPr>
          <a:xfrm rot="20400000">
            <a:off x="-387612" y="3667348"/>
            <a:ext cx="8900339" cy="663706"/>
          </a:xfrm>
          <a:custGeom>
            <a:avLst/>
            <a:gdLst>
              <a:gd name="connsiteX0" fmla="*/ 14240466 w 14240466"/>
              <a:gd name="connsiteY0" fmla="*/ 0 h 1396040"/>
              <a:gd name="connsiteX1" fmla="*/ 14240466 w 14240466"/>
              <a:gd name="connsiteY1" fmla="*/ 1396040 h 1396040"/>
              <a:gd name="connsiteX2" fmla="*/ 0 w 14240466"/>
              <a:gd name="connsiteY2" fmla="*/ 1396040 h 1396040"/>
              <a:gd name="connsiteX3" fmla="*/ 508117 w 14240466"/>
              <a:gd name="connsiteY3" fmla="*/ 0 h 1396040"/>
              <a:gd name="connsiteX0" fmla="*/ 14114746 w 14114747"/>
              <a:gd name="connsiteY0" fmla="*/ 0 h 1440466"/>
              <a:gd name="connsiteX1" fmla="*/ 14114746 w 14114747"/>
              <a:gd name="connsiteY1" fmla="*/ 1396040 h 1440466"/>
              <a:gd name="connsiteX2" fmla="*/ 0 w 14114747"/>
              <a:gd name="connsiteY2" fmla="*/ 1440466 h 1440466"/>
              <a:gd name="connsiteX3" fmla="*/ 382397 w 14114747"/>
              <a:gd name="connsiteY3" fmla="*/ 0 h 1440466"/>
              <a:gd name="connsiteX4" fmla="*/ 14114746 w 14114747"/>
              <a:gd name="connsiteY4" fmla="*/ 0 h 1440466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68970 w 14101319"/>
              <a:gd name="connsiteY3" fmla="*/ 0 h 1447570"/>
              <a:gd name="connsiteX4" fmla="*/ 14101319 w 14101319"/>
              <a:gd name="connsiteY4" fmla="*/ 0 h 1447570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98732 w 14101319"/>
              <a:gd name="connsiteY3" fmla="*/ 14209 h 1447570"/>
              <a:gd name="connsiteX4" fmla="*/ 14101319 w 14101319"/>
              <a:gd name="connsiteY4" fmla="*/ 0 h 14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1319" h="1447570">
                <a:moveTo>
                  <a:pt x="14101319" y="0"/>
                </a:moveTo>
                <a:lnTo>
                  <a:pt x="14101319" y="1396040"/>
                </a:lnTo>
                <a:lnTo>
                  <a:pt x="0" y="1447570"/>
                </a:lnTo>
                <a:lnTo>
                  <a:pt x="398732" y="14209"/>
                </a:lnTo>
                <a:lnTo>
                  <a:pt x="14101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54F519CA-0152-4516-A1C9-594C64578EB8}"/>
              </a:ext>
            </a:extLst>
          </p:cNvPr>
          <p:cNvSpPr/>
          <p:nvPr/>
        </p:nvSpPr>
        <p:spPr>
          <a:xfrm rot="20400000">
            <a:off x="4139643" y="5690529"/>
            <a:ext cx="6718779" cy="643931"/>
          </a:xfrm>
          <a:custGeom>
            <a:avLst/>
            <a:gdLst>
              <a:gd name="connsiteX0" fmla="*/ 11190195 w 11190195"/>
              <a:gd name="connsiteY0" fmla="*/ 0 h 1396040"/>
              <a:gd name="connsiteX1" fmla="*/ 11190195 w 11190195"/>
              <a:gd name="connsiteY1" fmla="*/ 1396040 h 1396040"/>
              <a:gd name="connsiteX2" fmla="*/ 3835587 w 11190195"/>
              <a:gd name="connsiteY2" fmla="*/ 1396040 h 1396040"/>
              <a:gd name="connsiteX3" fmla="*/ 0 w 11190195"/>
              <a:gd name="connsiteY3" fmla="*/ 0 h 1396040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723560 w 10078169"/>
              <a:gd name="connsiteY2" fmla="*/ 1404439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  <a:gd name="connsiteX0" fmla="*/ 10078170 w 10078169"/>
              <a:gd name="connsiteY0" fmla="*/ 8399 h 1404439"/>
              <a:gd name="connsiteX1" fmla="*/ 10078170 w 10078169"/>
              <a:gd name="connsiteY1" fmla="*/ 1404439 h 1404439"/>
              <a:gd name="connsiteX2" fmla="*/ 2651548 w 10078169"/>
              <a:gd name="connsiteY2" fmla="*/ 1388436 h 1404439"/>
              <a:gd name="connsiteX3" fmla="*/ 1 w 10078169"/>
              <a:gd name="connsiteY3" fmla="*/ -1 h 1404439"/>
              <a:gd name="connsiteX4" fmla="*/ 10078170 w 10078169"/>
              <a:gd name="connsiteY4" fmla="*/ 8399 h 1404439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651546 w 10078169"/>
              <a:gd name="connsiteY2" fmla="*/ 1388436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8169" h="1404439">
                <a:moveTo>
                  <a:pt x="10078168" y="8399"/>
                </a:moveTo>
                <a:lnTo>
                  <a:pt x="10078168" y="1404439"/>
                </a:lnTo>
                <a:lnTo>
                  <a:pt x="2651546" y="1388436"/>
                </a:lnTo>
                <a:lnTo>
                  <a:pt x="-1" y="-1"/>
                </a:lnTo>
                <a:lnTo>
                  <a:pt x="10078168" y="8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C24A3DC-9C6F-490C-8D43-1DCB50EA0F86}"/>
              </a:ext>
            </a:extLst>
          </p:cNvPr>
          <p:cNvGrpSpPr/>
          <p:nvPr/>
        </p:nvGrpSpPr>
        <p:grpSpPr>
          <a:xfrm rot="20275744" flipH="1">
            <a:off x="7644597" y="1563322"/>
            <a:ext cx="1256602" cy="1424069"/>
            <a:chOff x="5365048" y="479821"/>
            <a:chExt cx="8036930" cy="9108010"/>
          </a:xfrm>
          <a:solidFill>
            <a:schemeClr val="accent1"/>
          </a:solidFill>
          <a:effectLst/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8FAC41-701E-4DF6-B9DB-EB6CDA37C4B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AC0919-A6CB-45D5-A2E3-655F5BECF02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FF51A6-1E76-4E5A-A8A8-2650BF77A2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AA29CF-A03D-4071-9B94-2B86262C8BB2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2756302-ED1C-470D-9C6B-5995DCE79B6B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81008B-9ABC-4047-A57E-F231D259158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F7C5571-0C9A-4FFE-9A98-C6B807A4361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929E63B-1CBC-46B3-B02C-9151D1FBAF5A}"/>
              </a:ext>
            </a:extLst>
          </p:cNvPr>
          <p:cNvGrpSpPr/>
          <p:nvPr/>
        </p:nvGrpSpPr>
        <p:grpSpPr>
          <a:xfrm rot="20275744" flipH="1">
            <a:off x="3433043" y="1452861"/>
            <a:ext cx="1256602" cy="1424069"/>
            <a:chOff x="5365048" y="479821"/>
            <a:chExt cx="8036930" cy="9108010"/>
          </a:xfrm>
          <a:effectLst/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807A31B-FC58-4B60-884C-9E66FC2B1B2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1B48938-611C-49BD-922C-72C1AEFFBC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0E2643A-4FBF-4205-B041-6EB47E2C6EC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201549F-3113-4E87-ADDC-C3228A2F3E9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BD3642F-1CC5-425F-BB7D-A804F916148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B74E68-3EC6-4B9A-8C83-38380846F8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C7D52FB-0523-448D-82AE-6FFED83114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BBF9B8D-6B3C-4FF5-83C5-D3CCF82F89FD}"/>
              </a:ext>
            </a:extLst>
          </p:cNvPr>
          <p:cNvGrpSpPr/>
          <p:nvPr/>
        </p:nvGrpSpPr>
        <p:grpSpPr>
          <a:xfrm rot="20275744" flipH="1">
            <a:off x="7425089" y="3259443"/>
            <a:ext cx="1256602" cy="1424069"/>
            <a:chOff x="5365048" y="479821"/>
            <a:chExt cx="8036930" cy="9108010"/>
          </a:xfrm>
          <a:effectLst/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3E2F62D-9BA7-446E-8F70-E801ED57AC02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15C951B-BD97-409A-810A-7D1AEDD5C56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173AB4C-2E30-4E2B-9669-177A8D985512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984D231-8462-4786-B6DA-266BCDAE6C7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30F7E03-69E9-4C19-A20E-B164F328955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475C07C-702D-4C31-A275-B26C58381D3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F215B46-DAD6-4094-8983-E89C423E4D12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A0852C1-D8F2-4720-ADC3-C6DA72A31ABA}"/>
              </a:ext>
            </a:extLst>
          </p:cNvPr>
          <p:cNvGrpSpPr/>
          <p:nvPr/>
        </p:nvGrpSpPr>
        <p:grpSpPr>
          <a:xfrm rot="20275744" flipH="1">
            <a:off x="10074672" y="3947284"/>
            <a:ext cx="1256602" cy="1424069"/>
            <a:chOff x="5365048" y="479821"/>
            <a:chExt cx="8036930" cy="9108010"/>
          </a:xfrm>
          <a:effectLst/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13EA553-45A0-4FE7-B295-3871E957CEA6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61EB505-5EC9-4D51-A984-1AD515B96E8E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F2E968B-A78F-4380-BA3D-F77C39EF2F2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EC7A939-1E59-4903-A240-14AC0844C506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356104A-AA5A-43E1-8314-1252F66431D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66BAC9E-EC3A-4B27-9AD8-CC6C04A408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C9B808B-A001-497F-B4F4-63AD834FF406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8457E393-9A56-42D7-A8EB-EC84C3C528D0}"/>
              </a:ext>
            </a:extLst>
          </p:cNvPr>
          <p:cNvSpPr txBox="1"/>
          <p:nvPr/>
        </p:nvSpPr>
        <p:spPr>
          <a:xfrm rot="20399101">
            <a:off x="919755" y="2720572"/>
            <a:ext cx="29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Training women for leadership roles in local and national governments.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3F8914-7C20-4620-B15A-2E582A531187}"/>
              </a:ext>
            </a:extLst>
          </p:cNvPr>
          <p:cNvSpPr txBox="1"/>
          <p:nvPr/>
        </p:nvSpPr>
        <p:spPr>
          <a:xfrm rot="20400000">
            <a:off x="162816" y="3282833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BCFBFA0-506E-4DB7-B6E7-5AA984EDA506}"/>
              </a:ext>
            </a:extLst>
          </p:cNvPr>
          <p:cNvSpPr txBox="1"/>
          <p:nvPr/>
        </p:nvSpPr>
        <p:spPr>
          <a:xfrm rot="20399101">
            <a:off x="4085402" y="3141400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Promoting access to financial resources and entrepreneurship opportunities.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75F2D54-1205-4223-B7C6-5943038C6555}"/>
              </a:ext>
            </a:extLst>
          </p:cNvPr>
          <p:cNvSpPr txBox="1"/>
          <p:nvPr/>
        </p:nvSpPr>
        <p:spPr>
          <a:xfrm rot="20400000">
            <a:off x="3298642" y="3760099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40AF892-AE21-478F-82BB-ED31D51CAF14}"/>
              </a:ext>
            </a:extLst>
          </p:cNvPr>
          <p:cNvSpPr txBox="1"/>
          <p:nvPr/>
        </p:nvSpPr>
        <p:spPr>
          <a:xfrm rot="20399101">
            <a:off x="4296750" y="4720454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Supporting educational programs and promoting literacy for girls.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02AAEEF-0C14-4AAE-9D86-CE53A4CF42F9}"/>
              </a:ext>
            </a:extLst>
          </p:cNvPr>
          <p:cNvSpPr txBox="1"/>
          <p:nvPr/>
        </p:nvSpPr>
        <p:spPr>
          <a:xfrm rot="20400000">
            <a:off x="3538565" y="5310578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89DF04F-8905-471C-B929-85BACD7C9D0C}"/>
              </a:ext>
            </a:extLst>
          </p:cNvPr>
          <p:cNvSpPr txBox="1"/>
          <p:nvPr/>
        </p:nvSpPr>
        <p:spPr>
          <a:xfrm rot="20399101">
            <a:off x="7180294" y="5309311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Initiatives like the Safe Cities program to reduce harassment and violence.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82362D8-3882-402E-B478-FFF2207B1A67}"/>
              </a:ext>
            </a:extLst>
          </p:cNvPr>
          <p:cNvSpPr txBox="1"/>
          <p:nvPr/>
        </p:nvSpPr>
        <p:spPr>
          <a:xfrm rot="20400000">
            <a:off x="6422109" y="5899435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6" name="Freeform 13">
            <a:extLst>
              <a:ext uri="{FF2B5EF4-FFF2-40B4-BE49-F238E27FC236}">
                <a16:creationId xmlns:a16="http://schemas.microsoft.com/office/drawing/2014/main" id="{465DD719-5AC3-4DD1-9A9C-F926B4CE8029}"/>
              </a:ext>
            </a:extLst>
          </p:cNvPr>
          <p:cNvSpPr>
            <a:spLocks noChangeAspect="1"/>
          </p:cNvSpPr>
          <p:nvPr/>
        </p:nvSpPr>
        <p:spPr>
          <a:xfrm flipH="1">
            <a:off x="5306440" y="1674994"/>
            <a:ext cx="1242669" cy="669529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7" name="Freeform 19">
            <a:extLst>
              <a:ext uri="{FF2B5EF4-FFF2-40B4-BE49-F238E27FC236}">
                <a16:creationId xmlns:a16="http://schemas.microsoft.com/office/drawing/2014/main" id="{346295F9-5B04-4725-83A8-904603566AF9}"/>
              </a:ext>
            </a:extLst>
          </p:cNvPr>
          <p:cNvSpPr>
            <a:spLocks noChangeAspect="1"/>
          </p:cNvSpPr>
          <p:nvPr/>
        </p:nvSpPr>
        <p:spPr>
          <a:xfrm flipH="1">
            <a:off x="406205" y="1100269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id="{05E51986-54D9-43ED-91BB-C39F37EAE69B}"/>
              </a:ext>
            </a:extLst>
          </p:cNvPr>
          <p:cNvSpPr/>
          <p:nvPr/>
        </p:nvSpPr>
        <p:spPr>
          <a:xfrm>
            <a:off x="10359992" y="1198386"/>
            <a:ext cx="1242669" cy="757017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326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29862" y="1262395"/>
                  <a:pt x="2479035" y="1040919"/>
                </a:cubicBezTo>
                <a:cubicBezTo>
                  <a:pt x="2409740" y="752156"/>
                  <a:pt x="2054193" y="705906"/>
                  <a:pt x="1941165" y="818683"/>
                </a:cubicBezTo>
                <a:cubicBezTo>
                  <a:pt x="2001609" y="758477"/>
                  <a:pt x="2155153" y="753674"/>
                  <a:pt x="2238917" y="775628"/>
                </a:cubicBezTo>
                <a:cubicBezTo>
                  <a:pt x="2283019" y="710348"/>
                  <a:pt x="2245581" y="472540"/>
                  <a:pt x="2142346" y="395289"/>
                </a:cubicBezTo>
                <a:cubicBezTo>
                  <a:pt x="2044729" y="314397"/>
                  <a:pt x="1868195" y="252211"/>
                  <a:pt x="1691478" y="370953"/>
                </a:cubicBezTo>
                <a:cubicBezTo>
                  <a:pt x="1726329" y="510029"/>
                  <a:pt x="1729467" y="707246"/>
                  <a:pt x="1632181" y="878035"/>
                </a:cubicBezTo>
                <a:cubicBezTo>
                  <a:pt x="1782525" y="628164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79" name="Freeform 27">
            <a:extLst>
              <a:ext uri="{FF2B5EF4-FFF2-40B4-BE49-F238E27FC236}">
                <a16:creationId xmlns:a16="http://schemas.microsoft.com/office/drawing/2014/main" id="{BCD8249E-53BA-43BF-A2BB-379E69313366}"/>
              </a:ext>
            </a:extLst>
          </p:cNvPr>
          <p:cNvSpPr>
            <a:spLocks noChangeAspect="1"/>
          </p:cNvSpPr>
          <p:nvPr/>
        </p:nvSpPr>
        <p:spPr>
          <a:xfrm flipH="1">
            <a:off x="9372511" y="3021222"/>
            <a:ext cx="1036507" cy="558453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0" name="Freeform 28">
            <a:extLst>
              <a:ext uri="{FF2B5EF4-FFF2-40B4-BE49-F238E27FC236}">
                <a16:creationId xmlns:a16="http://schemas.microsoft.com/office/drawing/2014/main" id="{9D16B694-CDBE-43D3-BA6D-58151A782965}"/>
              </a:ext>
            </a:extLst>
          </p:cNvPr>
          <p:cNvSpPr>
            <a:spLocks noChangeAspect="1"/>
          </p:cNvSpPr>
          <p:nvPr/>
        </p:nvSpPr>
        <p:spPr>
          <a:xfrm flipH="1">
            <a:off x="9799888" y="5815270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4F513A84-9CAD-4DB8-9F96-33DA578A581A}"/>
              </a:ext>
            </a:extLst>
          </p:cNvPr>
          <p:cNvSpPr>
            <a:spLocks noChangeAspect="1"/>
          </p:cNvSpPr>
          <p:nvPr/>
        </p:nvSpPr>
        <p:spPr>
          <a:xfrm flipH="1">
            <a:off x="2488245" y="3265273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2" name="Freeform 28">
            <a:extLst>
              <a:ext uri="{FF2B5EF4-FFF2-40B4-BE49-F238E27FC236}">
                <a16:creationId xmlns:a16="http://schemas.microsoft.com/office/drawing/2014/main" id="{F033196F-C09A-4EEB-A0AC-DDEC753D8FAC}"/>
              </a:ext>
            </a:extLst>
          </p:cNvPr>
          <p:cNvSpPr>
            <a:spLocks noChangeAspect="1"/>
          </p:cNvSpPr>
          <p:nvPr/>
        </p:nvSpPr>
        <p:spPr>
          <a:xfrm flipH="1">
            <a:off x="5372261" y="5506934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54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:a16="http://schemas.microsoft.com/office/drawing/2014/main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1B48F4EC-59D2-483A-B195-CA33287DED31}"/>
              </a:ext>
            </a:extLst>
          </p:cNvPr>
          <p:cNvSpPr txBox="1">
            <a:spLocks/>
          </p:cNvSpPr>
          <p:nvPr/>
        </p:nvSpPr>
        <p:spPr>
          <a:xfrm>
            <a:off x="6123247" y="543203"/>
            <a:ext cx="5998062" cy="172499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b="1" dirty="0">
                <a:solidFill>
                  <a:schemeClr val="bg1"/>
                </a:solidFill>
              </a:rPr>
              <a:t>Key Achievements of the UN in   Women's Empowerment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endParaRPr lang="en-US" altLang="ko-KR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9144" y="3760301"/>
            <a:ext cx="6524104" cy="2063742"/>
            <a:chOff x="6658565" y="3644443"/>
            <a:chExt cx="5870414" cy="163108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260CD33-82B2-406C-93C2-C6DBE337FB9F}"/>
                </a:ext>
              </a:extLst>
            </p:cNvPr>
            <p:cNvSpPr txBox="1"/>
            <p:nvPr/>
          </p:nvSpPr>
          <p:spPr>
            <a:xfrm>
              <a:off x="6658914" y="3644443"/>
              <a:ext cx="168591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Business Training</a:t>
              </a:r>
              <a:endParaRPr lang="ko-KR" altLang="en-US" sz="14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57CBD8C-1F01-471B-8BB2-57EF4ECB7D7F}"/>
                </a:ext>
              </a:extLst>
            </p:cNvPr>
            <p:cNvSpPr txBox="1"/>
            <p:nvPr/>
          </p:nvSpPr>
          <p:spPr>
            <a:xfrm>
              <a:off x="6658565" y="4034942"/>
              <a:ext cx="1756277" cy="124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The UN has facilitated training programs that have enabled more than 10,000 women to start their own businesses across Pakistan, contributing to local economies.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841290-8B18-44C9-A0AD-1914767A24B4}"/>
                </a:ext>
              </a:extLst>
            </p:cNvPr>
            <p:cNvSpPr txBox="1"/>
            <p:nvPr/>
          </p:nvSpPr>
          <p:spPr>
            <a:xfrm>
              <a:off x="8414842" y="3662974"/>
              <a:ext cx="234764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Political Participation</a:t>
              </a:r>
              <a:endParaRPr lang="ko-KR" altLang="en-US" sz="14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4CB34C9-0F9E-42F3-96B3-04942CA7F8E5}"/>
                </a:ext>
              </a:extLst>
            </p:cNvPr>
            <p:cNvSpPr txBox="1"/>
            <p:nvPr/>
          </p:nvSpPr>
          <p:spPr>
            <a:xfrm>
              <a:off x="8513602" y="4069680"/>
              <a:ext cx="1594220" cy="1094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UN-backed initiatives have increased female participation in politics, resulting in a record number of women elected to local councils.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B962938-4207-4167-A169-A80002BDE696}"/>
                </a:ext>
              </a:extLst>
            </p:cNvPr>
            <p:cNvSpPr txBox="1"/>
            <p:nvPr/>
          </p:nvSpPr>
          <p:spPr>
            <a:xfrm>
              <a:off x="10168826" y="3664986"/>
              <a:ext cx="236015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Legal Aid Programs</a:t>
              </a:r>
              <a:endParaRPr lang="ko-KR" altLang="en-US" sz="14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20096AD-15E9-4637-A91E-70959D80B99D}"/>
                </a:ext>
              </a:extLst>
            </p:cNvPr>
            <p:cNvSpPr txBox="1"/>
            <p:nvPr/>
          </p:nvSpPr>
          <p:spPr>
            <a:xfrm>
              <a:off x="10260726" y="4067442"/>
              <a:ext cx="1816606" cy="1094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Over 5,000 women have benefited from UN-supported legal aid and gender-based violence prevention programs, improving safety and justice access.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123247" y="1771932"/>
            <a:ext cx="5814078" cy="1911867"/>
            <a:chOff x="6628874" y="1919657"/>
            <a:chExt cx="5386341" cy="15281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96CE079-B8C5-4943-865F-15825AFACBB7}"/>
                </a:ext>
              </a:extLst>
            </p:cNvPr>
            <p:cNvSpPr txBox="1"/>
            <p:nvPr/>
          </p:nvSpPr>
          <p:spPr>
            <a:xfrm>
              <a:off x="6628874" y="1919657"/>
              <a:ext cx="1312726" cy="9131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5334" b="1" dirty="0">
                  <a:solidFill>
                    <a:schemeClr val="accent2"/>
                  </a:solidFill>
                  <a:cs typeface="Arial" pitchFamily="34" charset="0"/>
                </a:rPr>
                <a:t>65</a:t>
              </a:r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39A591B-D69A-438B-96B7-EE2936D2203A}"/>
                </a:ext>
              </a:extLst>
            </p:cNvPr>
            <p:cNvSpPr txBox="1"/>
            <p:nvPr/>
          </p:nvSpPr>
          <p:spPr>
            <a:xfrm>
              <a:off x="7920986" y="2068480"/>
              <a:ext cx="40942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of Women Benefited from Economic Empowerment Initiatives</a:t>
              </a:r>
              <a:endParaRPr lang="en-US" altLang="ko-KR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F2C53F4-D963-4B91-A77D-3E1F1189B874}"/>
                </a:ext>
              </a:extLst>
            </p:cNvPr>
            <p:cNvSpPr txBox="1"/>
            <p:nvPr/>
          </p:nvSpPr>
          <p:spPr>
            <a:xfrm>
              <a:off x="6658914" y="2709168"/>
              <a:ext cx="493301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65% of rural women involved in UN development programs reported improvements in their economic stability through skills training and microfinance.</a:t>
              </a:r>
              <a:endParaRPr lang="en-US" altLang="ko-KR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285028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804</Words>
  <Application>Microsoft Office PowerPoint</Application>
  <PresentationFormat>Widescreen</PresentationFormat>
  <Paragraphs>119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HP</cp:lastModifiedBy>
  <cp:revision>177</cp:revision>
  <dcterms:created xsi:type="dcterms:W3CDTF">2018-04-24T17:14:44Z</dcterms:created>
  <dcterms:modified xsi:type="dcterms:W3CDTF">2024-10-11T20:01:47Z</dcterms:modified>
</cp:coreProperties>
</file>