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6"/>
  </p:notesMasterIdLst>
  <p:sldIdLst>
    <p:sldId id="256" r:id="rId4"/>
    <p:sldId id="262" r:id="rId5"/>
    <p:sldId id="261" r:id="rId6"/>
    <p:sldId id="355" r:id="rId7"/>
    <p:sldId id="356" r:id="rId8"/>
    <p:sldId id="315" r:id="rId9"/>
    <p:sldId id="266" r:id="rId10"/>
    <p:sldId id="316" r:id="rId11"/>
    <p:sldId id="301" r:id="rId12"/>
    <p:sldId id="296" r:id="rId13"/>
    <p:sldId id="348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8F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2" autoAdjust="0"/>
    <p:restoredTop sz="94390" autoAdjust="0"/>
  </p:normalViewPr>
  <p:slideViewPr>
    <p:cSldViewPr snapToGrid="0">
      <p:cViewPr>
        <p:scale>
          <a:sx n="58" d="100"/>
          <a:sy n="58" d="100"/>
        </p:scale>
        <p:origin x="1140" y="28"/>
      </p:cViewPr>
      <p:guideLst>
        <p:guide orient="horz" pos="23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2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15C431FD-5460-4260-B8FE-1385C3A0A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888396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AF96E15-0CE0-49CA-8B27-4146CE72FB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173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5BFE49F-B5E6-4A85-B42A-DBDD013F84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41396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CAD834A1-2664-485F-A4FD-2D93E8FE03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9451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015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6309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7207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88857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5" r:id="rId3"/>
    <p:sldLayoutId id="2147483769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6874460" y="935416"/>
            <a:ext cx="4631741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United Nations and Its Role in Empowering Women Across Pakistan</a:t>
            </a:r>
            <a:endParaRPr lang="ko-KR" altLang="en-US" sz="3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3749423" y="622301"/>
            <a:ext cx="7845677" cy="3622629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3275908" y="2108047"/>
            <a:ext cx="3244291" cy="3000067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4595774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C5E6CAD3-DD85-C705-293B-68FEDE18A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24" y="-541406"/>
            <a:ext cx="3228887" cy="322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Women's Empowerment Progress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7AEADA1-EE63-4413-A17A-4E8375857021}"/>
              </a:ext>
            </a:extLst>
          </p:cNvPr>
          <p:cNvSpPr txBox="1"/>
          <p:nvPr/>
        </p:nvSpPr>
        <p:spPr>
          <a:xfrm>
            <a:off x="8527539" y="3286168"/>
            <a:ext cx="129866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</a:rPr>
              <a:t> 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ED2EE96-DC04-42E1-9438-0125D46F4518}"/>
              </a:ext>
            </a:extLst>
          </p:cNvPr>
          <p:cNvSpPr txBox="1"/>
          <p:nvPr/>
        </p:nvSpPr>
        <p:spPr>
          <a:xfrm>
            <a:off x="8320075" y="4244579"/>
            <a:ext cx="165402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ko-KR" altLang="en-US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CF251A2-C710-4A29-81ED-0E49BD3AB478}"/>
              </a:ext>
            </a:extLst>
          </p:cNvPr>
          <p:cNvSpPr txBox="1"/>
          <p:nvPr/>
        </p:nvSpPr>
        <p:spPr>
          <a:xfrm>
            <a:off x="8217272" y="2254933"/>
            <a:ext cx="2197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endParaRPr lang="ko-KR" alt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3BF488-B8E7-486B-B612-A6899CEA7E6C}"/>
              </a:ext>
            </a:extLst>
          </p:cNvPr>
          <p:cNvSpPr txBox="1"/>
          <p:nvPr/>
        </p:nvSpPr>
        <p:spPr>
          <a:xfrm>
            <a:off x="8217273" y="4984301"/>
            <a:ext cx="1881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 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B300C83-4B9B-4F80-B3A8-EEC8F63FE4F5}"/>
              </a:ext>
            </a:extLst>
          </p:cNvPr>
          <p:cNvSpPr txBox="1"/>
          <p:nvPr/>
        </p:nvSpPr>
        <p:spPr>
          <a:xfrm>
            <a:off x="882370" y="2211071"/>
            <a:ext cx="126033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3A572B-C90E-4877-9380-FEE959BC6E63}"/>
              </a:ext>
            </a:extLst>
          </p:cNvPr>
          <p:cNvSpPr txBox="1"/>
          <p:nvPr/>
        </p:nvSpPr>
        <p:spPr>
          <a:xfrm>
            <a:off x="882370" y="1326004"/>
            <a:ext cx="1061201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accent1"/>
                </a:solidFill>
              </a:rPr>
              <a:t>75%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increase in women completing higher education compared to previous years.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i="1" dirty="0">
                <a:solidFill>
                  <a:schemeClr val="bg1"/>
                </a:solidFill>
              </a:rPr>
              <a:t>Educational empowerment programs and scholarships have helped more women achieve higher educational qualifications.</a:t>
            </a:r>
          </a:p>
          <a:p>
            <a:endParaRPr lang="en-US" sz="2000" i="1" dirty="0">
              <a:solidFill>
                <a:schemeClr val="bg1"/>
              </a:solidFill>
            </a:endParaRPr>
          </a:p>
          <a:p>
            <a:r>
              <a:rPr lang="en-US" sz="4800" b="1" dirty="0">
                <a:solidFill>
                  <a:schemeClr val="accent1"/>
                </a:solidFill>
              </a:rPr>
              <a:t>60%</a:t>
            </a:r>
            <a:r>
              <a:rPr lang="en-US" sz="4800" dirty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growth in women's employment rates between </a:t>
            </a:r>
            <a:r>
              <a:rPr lang="en-US" sz="2000" b="1" dirty="0">
                <a:solidFill>
                  <a:schemeClr val="bg1"/>
                </a:solidFill>
              </a:rPr>
              <a:t>2015-2024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i="1" dirty="0">
                <a:solidFill>
                  <a:schemeClr val="bg1"/>
                </a:solidFill>
              </a:rPr>
              <a:t>This reflects the increase in women's participation in the workforce due to empowerment programs, training initiatives, and equal pay efforts.</a:t>
            </a:r>
          </a:p>
          <a:p>
            <a:endParaRPr lang="en-US" sz="2000" i="1" dirty="0">
              <a:solidFill>
                <a:schemeClr val="bg1"/>
              </a:solidFill>
            </a:endParaRPr>
          </a:p>
          <a:p>
            <a:r>
              <a:rPr lang="en-US" sz="4800" b="1" dirty="0">
                <a:solidFill>
                  <a:schemeClr val="accent1"/>
                </a:solidFill>
              </a:rPr>
              <a:t>45%</a:t>
            </a:r>
            <a:r>
              <a:rPr lang="en-US" sz="4800" dirty="0">
                <a:solidFill>
                  <a:schemeClr val="accent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rise in female-owned businesses in rural areas.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2000" i="1" dirty="0">
                <a:solidFill>
                  <a:schemeClr val="bg1"/>
                </a:solidFill>
              </a:rPr>
              <a:t>This statistic represents the increased number of women starting their own businesses, particularly in rural and underserved areas.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1D35E6-0405-4FAC-9DD5-F4154900CBC4}"/>
              </a:ext>
            </a:extLst>
          </p:cNvPr>
          <p:cNvSpPr txBox="1"/>
          <p:nvPr/>
        </p:nvSpPr>
        <p:spPr>
          <a:xfrm>
            <a:off x="885659" y="2808931"/>
            <a:ext cx="6992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C347E4E-39A2-4398-8390-B1ED0F8D0E60}"/>
              </a:ext>
            </a:extLst>
          </p:cNvPr>
          <p:cNvSpPr txBox="1"/>
          <p:nvPr/>
        </p:nvSpPr>
        <p:spPr>
          <a:xfrm>
            <a:off x="882370" y="1205670"/>
            <a:ext cx="2514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 </a:t>
            </a:r>
            <a:endParaRPr lang="ko-KR" altLang="en-US" sz="1867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076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그룹 10">
            <a:extLst>
              <a:ext uri="{FF2B5EF4-FFF2-40B4-BE49-F238E27FC236}">
                <a16:creationId xmlns:a16="http://schemas.microsoft.com/office/drawing/2014/main" id="{26A8DBD6-4241-4A32-83FA-99C05758C615}"/>
              </a:ext>
            </a:extLst>
          </p:cNvPr>
          <p:cNvGrpSpPr/>
          <p:nvPr/>
        </p:nvGrpSpPr>
        <p:grpSpPr>
          <a:xfrm>
            <a:off x="1483216" y="1228860"/>
            <a:ext cx="9242121" cy="5437521"/>
            <a:chOff x="635000" y="1382713"/>
            <a:chExt cx="7869238" cy="4572000"/>
          </a:xfrm>
          <a:solidFill>
            <a:schemeClr val="bg1">
              <a:alpha val="70000"/>
            </a:schemeClr>
          </a:solidFill>
        </p:grpSpPr>
        <p:sp>
          <p:nvSpPr>
            <p:cNvPr id="340" name="Freeform 8">
              <a:extLst>
                <a:ext uri="{FF2B5EF4-FFF2-40B4-BE49-F238E27FC236}">
                  <a16:creationId xmlns:a16="http://schemas.microsoft.com/office/drawing/2014/main" id="{D5AAB1B9-CA57-476B-95E6-6BCBB6F608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1" name="Freeform 9">
              <a:extLst>
                <a:ext uri="{FF2B5EF4-FFF2-40B4-BE49-F238E27FC236}">
                  <a16:creationId xmlns:a16="http://schemas.microsoft.com/office/drawing/2014/main" id="{0C87DF1A-92D3-4019-ACE9-5A9A0CAE28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2" name="Freeform 10">
              <a:extLst>
                <a:ext uri="{FF2B5EF4-FFF2-40B4-BE49-F238E27FC236}">
                  <a16:creationId xmlns:a16="http://schemas.microsoft.com/office/drawing/2014/main" id="{78F38B41-980A-4C56-9BF6-CB78346AAF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  <p:sp>
          <p:nvSpPr>
            <p:cNvPr id="343" name="Freeform 11">
              <a:extLst>
                <a:ext uri="{FF2B5EF4-FFF2-40B4-BE49-F238E27FC236}">
                  <a16:creationId xmlns:a16="http://schemas.microsoft.com/office/drawing/2014/main" id="{8C86307C-EF03-4AC6-B33A-3EDF62DDEF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20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1F72ACC7-ADC6-4E01-9D6F-EA8B3E29AE34}"/>
              </a:ext>
            </a:extLst>
          </p:cNvPr>
          <p:cNvSpPr/>
          <p:nvPr/>
        </p:nvSpPr>
        <p:spPr>
          <a:xfrm>
            <a:off x="-5526" y="2537097"/>
            <a:ext cx="12197526" cy="2606719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86809"/>
            <a:ext cx="11595100" cy="72495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4800" dirty="0"/>
              <a:t>Process Breakdown</a:t>
            </a:r>
            <a:endParaRPr lang="en-US" sz="5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72393257-739F-4210-9A2F-DAFEA8FBD3A1}"/>
              </a:ext>
            </a:extLst>
          </p:cNvPr>
          <p:cNvSpPr/>
          <p:nvPr/>
        </p:nvSpPr>
        <p:spPr>
          <a:xfrm>
            <a:off x="1682286" y="2830617"/>
            <a:ext cx="898752" cy="898752"/>
          </a:xfrm>
          <a:prstGeom prst="rect">
            <a:avLst/>
          </a:prstGeom>
          <a:noFill/>
          <a:ln w="508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6" name="Right Arrow 8">
            <a:extLst>
              <a:ext uri="{FF2B5EF4-FFF2-40B4-BE49-F238E27FC236}">
                <a16:creationId xmlns:a16="http://schemas.microsoft.com/office/drawing/2014/main" id="{906FCDD0-EBB1-4D6B-93C5-7DA1974A8C60}"/>
              </a:ext>
            </a:extLst>
          </p:cNvPr>
          <p:cNvSpPr/>
          <p:nvPr/>
        </p:nvSpPr>
        <p:spPr>
          <a:xfrm>
            <a:off x="2826740" y="3055939"/>
            <a:ext cx="1264910" cy="448111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CDC884B1-0A1A-42D4-85CE-5D25DDFA7DE0}"/>
              </a:ext>
            </a:extLst>
          </p:cNvPr>
          <p:cNvSpPr/>
          <p:nvPr/>
        </p:nvSpPr>
        <p:spPr>
          <a:xfrm>
            <a:off x="4337349" y="2830617"/>
            <a:ext cx="898752" cy="898752"/>
          </a:xfrm>
          <a:prstGeom prst="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8" name="Right Arrow 10">
            <a:extLst>
              <a:ext uri="{FF2B5EF4-FFF2-40B4-BE49-F238E27FC236}">
                <a16:creationId xmlns:a16="http://schemas.microsoft.com/office/drawing/2014/main" id="{306B7366-2B84-424D-8A79-883E82D5EAB4}"/>
              </a:ext>
            </a:extLst>
          </p:cNvPr>
          <p:cNvSpPr/>
          <p:nvPr/>
        </p:nvSpPr>
        <p:spPr>
          <a:xfrm>
            <a:off x="5481802" y="3055939"/>
            <a:ext cx="1264910" cy="448111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5F28174F-3FDA-4A45-B25E-D0EC0B0D6EAA}"/>
              </a:ext>
            </a:extLst>
          </p:cNvPr>
          <p:cNvSpPr/>
          <p:nvPr/>
        </p:nvSpPr>
        <p:spPr>
          <a:xfrm>
            <a:off x="9647477" y="2830617"/>
            <a:ext cx="898752" cy="898752"/>
          </a:xfrm>
          <a:prstGeom prst="rect">
            <a:avLst/>
          </a:prstGeom>
          <a:noFill/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7B2E77C7-ED7E-4AE7-B9A8-3ABAE2F34A39}"/>
              </a:ext>
            </a:extLst>
          </p:cNvPr>
          <p:cNvSpPr txBox="1"/>
          <p:nvPr/>
        </p:nvSpPr>
        <p:spPr>
          <a:xfrm>
            <a:off x="1787050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5"/>
                </a:solidFill>
                <a:cs typeface="Arial" pitchFamily="34" charset="0"/>
              </a:rPr>
              <a:t>01</a:t>
            </a:r>
            <a:endParaRPr lang="ko-KR" altLang="en-US" sz="2933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C5C4B0E0-1109-4F5F-8E16-E24810B032D7}"/>
              </a:ext>
            </a:extLst>
          </p:cNvPr>
          <p:cNvSpPr txBox="1"/>
          <p:nvPr/>
        </p:nvSpPr>
        <p:spPr>
          <a:xfrm>
            <a:off x="4442113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933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ED328D96-B33B-4F79-8E6A-6BF1702A3F38}"/>
              </a:ext>
            </a:extLst>
          </p:cNvPr>
          <p:cNvSpPr txBox="1"/>
          <p:nvPr/>
        </p:nvSpPr>
        <p:spPr>
          <a:xfrm>
            <a:off x="9752241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4"/>
                </a:solidFill>
                <a:cs typeface="Arial" pitchFamily="34" charset="0"/>
              </a:rPr>
              <a:t>04</a:t>
            </a:r>
            <a:endParaRPr lang="ko-KR" altLang="en-US" sz="2933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A8A85056-7998-448C-88DE-2CCF88773EC2}"/>
              </a:ext>
            </a:extLst>
          </p:cNvPr>
          <p:cNvSpPr txBox="1"/>
          <p:nvPr/>
        </p:nvSpPr>
        <p:spPr>
          <a:xfrm>
            <a:off x="1104293" y="4312819"/>
            <a:ext cx="2160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Laws and initiatives launched to enhance women's participation in the workforce.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5" name="TextBox 324">
            <a:extLst>
              <a:ext uri="{FF2B5EF4-FFF2-40B4-BE49-F238E27FC236}">
                <a16:creationId xmlns:a16="http://schemas.microsoft.com/office/drawing/2014/main" id="{52BC22FA-1B85-498E-8F33-04603357B019}"/>
              </a:ext>
            </a:extLst>
          </p:cNvPr>
          <p:cNvSpPr txBox="1"/>
          <p:nvPr/>
        </p:nvSpPr>
        <p:spPr>
          <a:xfrm>
            <a:off x="1104293" y="3849605"/>
            <a:ext cx="2160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Policy Reform </a:t>
            </a:r>
          </a:p>
          <a:p>
            <a:pPr algn="ctr"/>
            <a:r>
              <a:rPr lang="en-US" sz="12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(2015-2017)</a:t>
            </a:r>
            <a:endParaRPr lang="ko-KR" altLang="en-US" sz="1200" b="1" dirty="0">
              <a:solidFill>
                <a:schemeClr val="accent6">
                  <a:lumMod val="40000"/>
                  <a:lumOff val="60000"/>
                </a:schemeClr>
              </a:solidFill>
              <a:cs typeface="Arial" pitchFamily="34" charset="0"/>
            </a:endParaRP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D4B3E752-7535-49F4-A6E4-5EEA7230CC15}"/>
              </a:ext>
            </a:extLst>
          </p:cNvPr>
          <p:cNvSpPr txBox="1"/>
          <p:nvPr/>
        </p:nvSpPr>
        <p:spPr>
          <a:xfrm>
            <a:off x="3759357" y="4342458"/>
            <a:ext cx="2244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Support programs for women-owned businesses increased, fostering growth.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5C894F05-2A8F-4C0D-BB71-689F136797F1}"/>
              </a:ext>
            </a:extLst>
          </p:cNvPr>
          <p:cNvSpPr txBox="1"/>
          <p:nvPr/>
        </p:nvSpPr>
        <p:spPr>
          <a:xfrm>
            <a:off x="3759357" y="3849605"/>
            <a:ext cx="2244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2"/>
                </a:solidFill>
              </a:rPr>
              <a:t>Entrepreneurial Growth (2017-2019)</a:t>
            </a:r>
            <a:endParaRPr lang="ko-KR" altLang="en-US" sz="12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D43B4DE8-E069-4E25-B624-B900CE13DFFC}"/>
              </a:ext>
            </a:extLst>
          </p:cNvPr>
          <p:cNvSpPr txBox="1"/>
          <p:nvPr/>
        </p:nvSpPr>
        <p:spPr>
          <a:xfrm>
            <a:off x="9069485" y="4350143"/>
            <a:ext cx="2387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Challenges arose, but women advanced in leadership and entrepreneurship.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BF90AE4D-B187-4AD7-8E30-B24FFD5457B5}"/>
              </a:ext>
            </a:extLst>
          </p:cNvPr>
          <p:cNvSpPr txBox="1"/>
          <p:nvPr/>
        </p:nvSpPr>
        <p:spPr>
          <a:xfrm>
            <a:off x="9069485" y="3849605"/>
            <a:ext cx="2054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4"/>
                </a:solidFill>
              </a:rPr>
              <a:t>Continued Progress (2021-2024)</a:t>
            </a:r>
            <a:endParaRPr lang="ko-KR" altLang="en-US" sz="12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332" name="Rectangle 331">
            <a:extLst>
              <a:ext uri="{FF2B5EF4-FFF2-40B4-BE49-F238E27FC236}">
                <a16:creationId xmlns:a16="http://schemas.microsoft.com/office/drawing/2014/main" id="{0047606E-AA4B-4ED6-9BD7-477A0F7F2B20}"/>
              </a:ext>
            </a:extLst>
          </p:cNvPr>
          <p:cNvSpPr/>
          <p:nvPr/>
        </p:nvSpPr>
        <p:spPr>
          <a:xfrm>
            <a:off x="6992413" y="2830617"/>
            <a:ext cx="898752" cy="898752"/>
          </a:xfrm>
          <a:prstGeom prst="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33" name="Right Arrow 302">
            <a:extLst>
              <a:ext uri="{FF2B5EF4-FFF2-40B4-BE49-F238E27FC236}">
                <a16:creationId xmlns:a16="http://schemas.microsoft.com/office/drawing/2014/main" id="{FB4E0DCC-8591-4267-8D37-F5805C1C26F6}"/>
              </a:ext>
            </a:extLst>
          </p:cNvPr>
          <p:cNvSpPr/>
          <p:nvPr/>
        </p:nvSpPr>
        <p:spPr>
          <a:xfrm>
            <a:off x="8136866" y="3055939"/>
            <a:ext cx="1264910" cy="448111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D6AA8C33-5E93-4F03-821A-FBB759555428}"/>
              </a:ext>
            </a:extLst>
          </p:cNvPr>
          <p:cNvSpPr txBox="1"/>
          <p:nvPr/>
        </p:nvSpPr>
        <p:spPr>
          <a:xfrm>
            <a:off x="7097176" y="3008157"/>
            <a:ext cx="689227" cy="5436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933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933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5B33EBA8-E3D6-45F7-B11B-8D2889F6CD1F}"/>
              </a:ext>
            </a:extLst>
          </p:cNvPr>
          <p:cNvSpPr txBox="1"/>
          <p:nvPr/>
        </p:nvSpPr>
        <p:spPr>
          <a:xfrm>
            <a:off x="6450890" y="4350143"/>
            <a:ext cx="2199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More women pursued higher education, especially in STEM fields.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8A2BA0AB-E8D1-4B95-843B-E1F76EE33B2A}"/>
              </a:ext>
            </a:extLst>
          </p:cNvPr>
          <p:cNvSpPr txBox="1"/>
          <p:nvPr/>
        </p:nvSpPr>
        <p:spPr>
          <a:xfrm>
            <a:off x="6414421" y="3849605"/>
            <a:ext cx="2054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3"/>
                </a:solidFill>
              </a:rPr>
              <a:t>Educational Attainment (2019-2021)</a:t>
            </a:r>
            <a:endParaRPr lang="ko-KR" altLang="en-US" sz="1200" b="1" dirty="0">
              <a:solidFill>
                <a:schemeClr val="accent3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53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Rectangle 204">
            <a:extLst>
              <a:ext uri="{FF2B5EF4-FFF2-40B4-BE49-F238E27FC236}">
                <a16:creationId xmlns:a16="http://schemas.microsoft.com/office/drawing/2014/main" id="{3B352E8D-5E13-4ACD-957C-CBD6DEC272C0}"/>
              </a:ext>
            </a:extLst>
          </p:cNvPr>
          <p:cNvSpPr/>
          <p:nvPr/>
        </p:nvSpPr>
        <p:spPr>
          <a:xfrm>
            <a:off x="0" y="0"/>
            <a:ext cx="610790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91C40-340A-44BC-A6B3-C3A20A9ED913}"/>
              </a:ext>
            </a:extLst>
          </p:cNvPr>
          <p:cNvSpPr txBox="1"/>
          <p:nvPr/>
        </p:nvSpPr>
        <p:spPr>
          <a:xfrm>
            <a:off x="-453070" y="4910126"/>
            <a:ext cx="12192000" cy="995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867" dirty="0">
                <a:solidFill>
                  <a:schemeClr val="bg1"/>
                </a:solidFill>
                <a:cs typeface="Arial" pitchFamily="34" charset="0"/>
              </a:rPr>
              <a:t>Thank</a:t>
            </a:r>
            <a:r>
              <a:rPr lang="en-US" altLang="ko-KR" sz="5867" dirty="0">
                <a:solidFill>
                  <a:schemeClr val="accent1"/>
                </a:solidFill>
                <a:cs typeface="Arial" pitchFamily="34" charset="0"/>
              </a:rPr>
              <a:t> You</a:t>
            </a:r>
            <a:endParaRPr lang="ko-KR" altLang="en-US" sz="5867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2F21A8-A2DC-448E-8003-AFE4C77CBA6F}"/>
              </a:ext>
            </a:extLst>
          </p:cNvPr>
          <p:cNvSpPr txBox="1"/>
          <p:nvPr/>
        </p:nvSpPr>
        <p:spPr>
          <a:xfrm>
            <a:off x="0" y="5741691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A6FD69-6004-443E-8850-EF987F66691A}"/>
              </a:ext>
            </a:extLst>
          </p:cNvPr>
          <p:cNvGrpSpPr/>
          <p:nvPr/>
        </p:nvGrpSpPr>
        <p:grpSpPr>
          <a:xfrm rot="21046937">
            <a:off x="6024983" y="838014"/>
            <a:ext cx="2712035" cy="2507877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680488D-F4C7-458A-A8B7-C1ABB828AFC0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7CBEC376-C192-440B-8194-D924B81A8762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D96F61D6-6F30-49E5-8990-D0E2659265BE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18BBEF53-0532-4F2C-91D7-EE813E349B75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CD8B9533-017D-48EE-AF7F-853201865C9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313D5B4-9579-47A0-9542-9059CD05E4CB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2501C042-F033-472E-84C7-596539BF7FC9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67024BD0-81B3-48E7-A4E4-4C6E9D59887C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559077F-D78F-4F72-B835-721D85D66054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BFA51BDA-9E5F-49BA-AD4C-BCDF4E7A373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24096AA8-9CAE-46CA-86D1-9A824BFCBC18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1E790CA9-0EFA-400F-83F7-79FDEFBB84F9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6937A1C0-6051-48CA-B549-E2F3F15BFD6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50D6C56A-AE6E-4FA7-BF23-EF6390091311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0472A129-81DD-4AF2-A48D-BCDDA10A283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E125F82E-36F6-4F44-96B8-226BADA4B39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68031F8-A8E7-4B74-90DC-ADC887AAB31F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2D248612-2468-41E8-BF92-FA96B66737B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C665D374-1CCD-44DC-B722-C9F04CC6C16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494CE6F-7CE0-49AA-AD4E-A03A8B46482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8E1949E-7875-4E7A-8F92-6306DAA2D61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8B97B1F9-3F94-47A2-A65F-198ED6D0641D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6A326406-7037-4AA6-B244-9D084044466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7FFD3C0B-7922-4E30-85BF-6456E2BBD1F8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C1388E3-8EE3-4146-9FAD-C9BFC38BCCE9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AE540BA9-525B-42DE-8A9C-A357F4A01CDE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D455889F-53FB-4E73-879B-F2A52C1C306E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7000256E-7023-443F-8B16-BEA62B00ABB3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E74AC44C-B460-4A8E-AB88-4CB7C7DC5D90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8C1D4433-3660-45D1-AEA5-08ABAD0D5BF1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4C6DA44E-DD44-4AE2-AD19-0F0F683F6DD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B0E57E5B-E396-436E-9CD2-899D1BFC09F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BC5FFA5-AB21-4F41-8E5B-44C9C25D624A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95729B65-A9F2-4153-BD37-241D1A423E5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1D53C9FD-E2C1-4FF8-913C-DFD3580571D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5C4FCA6C-9149-4035-BDE5-FCDC104DF19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325E19BA-4335-4A76-9097-AE0652209EB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1A883243-FB40-4F67-86E5-D86305DCE2BF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0009B8F6-6718-4D92-9195-0CEDBEA1327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330FE00D-6F54-4BB0-A8CB-C1EFE3ED815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DFB101A-532C-4A6C-8A66-BF57A6359ADE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A25ED3E-0AC7-49DD-9535-2F315C1551AF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8AEA80C-8106-40EF-B4AD-B76DAD15E41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4FBA3D4F-6198-4278-A640-42F2415C2BEE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FA337E08-59C6-4BBC-AEDD-91BCA9BF9FA7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D2BD79C6-2A24-4BB1-8F3E-85E78539491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B4D6628B-74D7-464A-BA13-2AF6E2BC1C1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5ED13DB-3407-4DC7-9666-861AA8C4F91F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B0ABEC1-E4DF-4CDC-9B09-372F35A3B4D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4A07D1AA-4892-46C2-A72C-F33BDC886F5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B82FBCD1-0AF1-49E5-9ECB-BC5AC84D4E0B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25461BBE-5B4E-4546-A712-E35784872D6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18D74A61-43CD-4E38-A5EA-769BD3FEDF3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EA7C963D-6434-41DE-B5EC-77D6F266CB8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DEFB54BD-2A34-488B-BBEC-E0F26D97850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C0D50B2F-0546-41E1-8E55-3F3249F87C63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1C956869-DE70-4BC4-9D59-605951C9CC6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5EF78951-D2B6-47BD-AE82-C5A4F3345506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DCF68AB6-D845-44CC-B54D-611D83CC7A5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B3EF97B3-C607-4E0A-85E9-7307355D494E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5D0E8E99-B2DD-4E53-94F4-D133AA13326A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C9A00484-0FDA-4391-80B3-F5C71280F7D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EB2BFE9E-6CA4-4FE2-9CDD-A5C73817F3E6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951888D-C9F8-45D1-BEBE-D61274F42B0E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C80E53A-BDA6-421E-A0B9-F9D6AFA8ACB1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29039BBA-D40D-4CB7-B4AA-86985E567B9D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27A01CAC-B4C3-43F2-8B31-50C78933503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72824BCF-C908-47D7-AC49-1016651DC2A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451F7F81-16E9-44DC-81D9-432F3C3341B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4C845730-26CE-48B4-8A1C-230683961DC0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4223C227-32B1-48C4-AAC1-983A5230481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F5CF5501-65C5-4741-9767-96A5AC1676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BAAD456-113D-41AE-8A6B-24A8B9D8A2C0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CA37CF1B-6A06-492F-AB9F-4180E8BE1186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8D96EC87-32C3-41B3-87D0-ADC9C936663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1906DD1-7E15-45FA-9421-FE86855FBE5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2AA96BA5-89C9-4AC8-B03E-338614BB400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DCF0038E-0734-457A-8448-B1E9B6917CA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2606E579-0018-4EB5-AA93-62A7D628D0E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A7E5310F-D99B-452D-B914-EF3509EEF9E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30A2579E-15DA-4F58-946A-670FA68FC34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D6AE6580-0F31-401E-BBEA-C1D3225F98F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41AE7BFF-2E5B-441B-8605-6F0A0DECCFD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A301271A-CCD4-402C-B7E7-A2A1C4A10E17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3241F4B-5BCF-43C6-8119-F48C4F7C9C6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49AEF944-1305-4B09-A66B-37BD06A0922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26BC2747-95CA-4B63-A5B6-9A1514447DE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61AC05EB-0E92-42B7-A7CB-B626787E712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64CCFEC-3126-4488-8245-043DB154C8E5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C3DBB1F-F6F8-480E-829B-58B662225AD0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FC199419-29C2-4E95-9B7F-9DA43F2AE16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41485636-A858-4F7D-B597-BB741E068B3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63666CA0-8EC7-4C8A-B422-0E6360155EE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739209B4-B036-4AB5-8861-A700E479FABC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1DA2F69A-D570-4EE4-918B-6D888C25D347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92821853-B73D-4349-8245-39B6F3BE450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A3C6061-78E0-4B01-A15E-2D68FA822329}"/>
              </a:ext>
            </a:extLst>
          </p:cNvPr>
          <p:cNvGrpSpPr/>
          <p:nvPr/>
        </p:nvGrpSpPr>
        <p:grpSpPr>
          <a:xfrm>
            <a:off x="3286193" y="3060626"/>
            <a:ext cx="5631920" cy="1498769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77BC4723-8B3C-4124-BA0D-34545987152A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B3C118E-6047-4870-9502-BB0D98B0FDD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E840F45B-9168-40A3-945D-2F943D87EDB5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A8D5DF7-E9AD-4F8C-BA87-80F46B940A9A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9A21D70-814B-48D3-B5F4-333E57241CA9}"/>
              </a:ext>
            </a:extLst>
          </p:cNvPr>
          <p:cNvGrpSpPr/>
          <p:nvPr/>
        </p:nvGrpSpPr>
        <p:grpSpPr>
          <a:xfrm>
            <a:off x="3877842" y="659408"/>
            <a:ext cx="2104784" cy="2892498"/>
            <a:chOff x="5892963" y="1332011"/>
            <a:chExt cx="3157176" cy="4338747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0D88CC80-D5A6-4052-8C5D-3B1DD1FEEC3D}"/>
                </a:ext>
              </a:extLst>
            </p:cNvPr>
            <p:cNvGrpSpPr/>
            <p:nvPr/>
          </p:nvGrpSpPr>
          <p:grpSpPr>
            <a:xfrm rot="2136013">
              <a:off x="8411096" y="3929385"/>
              <a:ext cx="639043" cy="764323"/>
              <a:chOff x="5704433" y="717502"/>
              <a:chExt cx="7365528" cy="8809481"/>
            </a:xfrm>
          </p:grpSpPr>
          <p:sp>
            <p:nvSpPr>
              <p:cNvPr id="198" name="Freeform: Shape 197">
                <a:extLst>
                  <a:ext uri="{FF2B5EF4-FFF2-40B4-BE49-F238E27FC236}">
                    <a16:creationId xmlns:a16="http://schemas.microsoft.com/office/drawing/2014/main" id="{703DCB4E-F3E9-43B7-B6EF-8F86A41FB245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9" name="Freeform: Shape 198">
                <a:extLst>
                  <a:ext uri="{FF2B5EF4-FFF2-40B4-BE49-F238E27FC236}">
                    <a16:creationId xmlns:a16="http://schemas.microsoft.com/office/drawing/2014/main" id="{325E0D73-1CD2-43D8-82E2-909BF47D4CC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0" name="Freeform: Shape 199">
                <a:extLst>
                  <a:ext uri="{FF2B5EF4-FFF2-40B4-BE49-F238E27FC236}">
                    <a16:creationId xmlns:a16="http://schemas.microsoft.com/office/drawing/2014/main" id="{76C77C80-D026-4023-8AD8-F1D38649D6C6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1" name="Freeform: Shape 200">
                <a:extLst>
                  <a:ext uri="{FF2B5EF4-FFF2-40B4-BE49-F238E27FC236}">
                    <a16:creationId xmlns:a16="http://schemas.microsoft.com/office/drawing/2014/main" id="{BC27A452-60BD-4626-8D9D-B1C151BAF79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2" name="Freeform: Shape 201">
                <a:extLst>
                  <a:ext uri="{FF2B5EF4-FFF2-40B4-BE49-F238E27FC236}">
                    <a16:creationId xmlns:a16="http://schemas.microsoft.com/office/drawing/2014/main" id="{50718587-081C-4A4F-B08B-FE9BD2B55DE2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3" name="Freeform: Shape 202">
                <a:extLst>
                  <a:ext uri="{FF2B5EF4-FFF2-40B4-BE49-F238E27FC236}">
                    <a16:creationId xmlns:a16="http://schemas.microsoft.com/office/drawing/2014/main" id="{2C026964-43E1-4419-9A00-43112E2B44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4" name="Freeform: Shape 203">
                <a:extLst>
                  <a:ext uri="{FF2B5EF4-FFF2-40B4-BE49-F238E27FC236}">
                    <a16:creationId xmlns:a16="http://schemas.microsoft.com/office/drawing/2014/main" id="{9BA3988E-0E57-4348-8CE5-99E866B08BCF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8A54B633-5FA7-450E-AB9C-6C467F3D1F28}"/>
                </a:ext>
              </a:extLst>
            </p:cNvPr>
            <p:cNvGrpSpPr/>
            <p:nvPr/>
          </p:nvGrpSpPr>
          <p:grpSpPr>
            <a:xfrm rot="2136013">
              <a:off x="7755136" y="4884570"/>
              <a:ext cx="328396" cy="339235"/>
              <a:chOff x="5365048" y="1982197"/>
              <a:chExt cx="7362621" cy="7605634"/>
            </a:xfrm>
          </p:grpSpPr>
          <p:sp>
            <p:nvSpPr>
              <p:cNvPr id="184" name="Freeform: Shape 183">
                <a:extLst>
                  <a:ext uri="{FF2B5EF4-FFF2-40B4-BE49-F238E27FC236}">
                    <a16:creationId xmlns:a16="http://schemas.microsoft.com/office/drawing/2014/main" id="{8FFE0B65-DD8E-4E2C-8BA7-7E1EB44133A6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5EEF1A9D-1F23-495D-B7E1-63B35590EE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4D92F89C-8E41-4D06-9EAF-816682DF16C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DE0461A0-CED9-46B4-854D-08025B6507A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8" name="Freeform: Shape 187">
                <a:extLst>
                  <a:ext uri="{FF2B5EF4-FFF2-40B4-BE49-F238E27FC236}">
                    <a16:creationId xmlns:a16="http://schemas.microsoft.com/office/drawing/2014/main" id="{EC33FCDF-964A-44AD-B5E0-1572C598AF29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9" name="Freeform: Shape 188">
                <a:extLst>
                  <a:ext uri="{FF2B5EF4-FFF2-40B4-BE49-F238E27FC236}">
                    <a16:creationId xmlns:a16="http://schemas.microsoft.com/office/drawing/2014/main" id="{BD6D2F1D-3C7E-43A4-9FEF-75F80DD102C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:a16="http://schemas.microsoft.com/office/drawing/2014/main" id="{FF2196E5-AD4F-400D-9A81-CFC464AE8E7C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0E73A97A-3B81-43E3-BCFC-A846F605D889}"/>
                </a:ext>
              </a:extLst>
            </p:cNvPr>
            <p:cNvGrpSpPr/>
            <p:nvPr/>
          </p:nvGrpSpPr>
          <p:grpSpPr>
            <a:xfrm rot="2136013">
              <a:off x="6701995" y="3224189"/>
              <a:ext cx="793579" cy="899338"/>
              <a:chOff x="5365051" y="479822"/>
              <a:chExt cx="8036930" cy="9108006"/>
            </a:xfrm>
          </p:grpSpPr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C415E702-35BD-4EB1-B922-EDCAD4D35EE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9A8A72FC-53DB-4452-98B0-A26E2788C51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2047168D-7C6D-4E7A-9173-657116034246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48CB382D-160D-46FA-9516-C511D89ABF73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0276527C-05D1-4369-9A76-147FBB61F08A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2" name="Freeform: Shape 181">
                <a:extLst>
                  <a:ext uri="{FF2B5EF4-FFF2-40B4-BE49-F238E27FC236}">
                    <a16:creationId xmlns:a16="http://schemas.microsoft.com/office/drawing/2014/main" id="{CF0F1E51-74FA-4A14-9C0C-0FC2F66E331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83" name="Freeform: Shape 182">
                <a:extLst>
                  <a:ext uri="{FF2B5EF4-FFF2-40B4-BE49-F238E27FC236}">
                    <a16:creationId xmlns:a16="http://schemas.microsoft.com/office/drawing/2014/main" id="{70EEAD09-3674-4417-80AF-A0CBCA1FB41A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40822F98-1569-4209-9D0B-705FE2A8E558}"/>
                </a:ext>
              </a:extLst>
            </p:cNvPr>
            <p:cNvGrpSpPr/>
            <p:nvPr/>
          </p:nvGrpSpPr>
          <p:grpSpPr>
            <a:xfrm rot="2337799">
              <a:off x="7280335" y="4139970"/>
              <a:ext cx="1037364" cy="714454"/>
              <a:chOff x="3667032" y="1708483"/>
              <a:chExt cx="8105829" cy="5582653"/>
            </a:xfrm>
          </p:grpSpPr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FE7CF864-0290-45FB-954F-B49F22132E5B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DF3AF2B7-9327-446C-88F3-40CC3CB62D3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595373FB-0E0D-4573-B615-B14C91E220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C6DAF9B9-8F53-49B8-AFEA-9D834E378026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378CF611-EC7D-4B5E-8DB5-33839D972947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1ADBA83E-71F9-41AE-8DE1-9B8B525B5992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AA5CA6EC-7F98-4B4D-B33C-8C3FAA53F27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F2FA341A-60D2-4B02-A1FF-E957F7823702}"/>
                </a:ext>
              </a:extLst>
            </p:cNvPr>
            <p:cNvGrpSpPr/>
            <p:nvPr/>
          </p:nvGrpSpPr>
          <p:grpSpPr>
            <a:xfrm rot="2337799">
              <a:off x="7745862" y="3494984"/>
              <a:ext cx="649220" cy="447131"/>
              <a:chOff x="3667032" y="1708483"/>
              <a:chExt cx="8105829" cy="5582653"/>
            </a:xfrm>
          </p:grpSpPr>
          <p:sp>
            <p:nvSpPr>
              <p:cNvPr id="163" name="Freeform: Shape 162">
                <a:extLst>
                  <a:ext uri="{FF2B5EF4-FFF2-40B4-BE49-F238E27FC236}">
                    <a16:creationId xmlns:a16="http://schemas.microsoft.com/office/drawing/2014/main" id="{D9513D33-A533-4296-A3C1-1E9D0B742CD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4" name="Freeform: Shape 163">
                <a:extLst>
                  <a:ext uri="{FF2B5EF4-FFF2-40B4-BE49-F238E27FC236}">
                    <a16:creationId xmlns:a16="http://schemas.microsoft.com/office/drawing/2014/main" id="{D787A83A-1095-4335-885E-B84D618F56E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1A9301FB-9C5E-449C-887F-C3D25704FB2E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C1DBC04E-0347-4DB7-803B-7B535C89886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B6BE048F-4463-4F04-8629-0AD7D452812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1EB7D75D-D27C-4319-888A-45A57BDCA16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0D14D434-3F6F-47DE-AE61-B135EF34647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5EBCB548-441D-4161-AE5D-12BDE4908C51}"/>
                </a:ext>
              </a:extLst>
            </p:cNvPr>
            <p:cNvGrpSpPr/>
            <p:nvPr/>
          </p:nvGrpSpPr>
          <p:grpSpPr>
            <a:xfrm rot="2136013">
              <a:off x="7805715" y="2028888"/>
              <a:ext cx="937516" cy="1062458"/>
              <a:chOff x="5365048" y="479821"/>
              <a:chExt cx="8036930" cy="9108010"/>
            </a:xfrm>
          </p:grpSpPr>
          <p:sp>
            <p:nvSpPr>
              <p:cNvPr id="156" name="Freeform: Shape 155">
                <a:extLst>
                  <a:ext uri="{FF2B5EF4-FFF2-40B4-BE49-F238E27FC236}">
                    <a16:creationId xmlns:a16="http://schemas.microsoft.com/office/drawing/2014/main" id="{C5160FEC-6D02-44E9-8981-94AB96A34F84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7" name="Freeform: Shape 156">
                <a:extLst>
                  <a:ext uri="{FF2B5EF4-FFF2-40B4-BE49-F238E27FC236}">
                    <a16:creationId xmlns:a16="http://schemas.microsoft.com/office/drawing/2014/main" id="{FDD75A70-5A27-402C-9AE0-48DC449564FB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8" name="Freeform: Shape 157">
                <a:extLst>
                  <a:ext uri="{FF2B5EF4-FFF2-40B4-BE49-F238E27FC236}">
                    <a16:creationId xmlns:a16="http://schemas.microsoft.com/office/drawing/2014/main" id="{0DADA5C2-D98A-4BCC-8AD7-780D5D17078D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9" name="Freeform: Shape 158">
                <a:extLst>
                  <a:ext uri="{FF2B5EF4-FFF2-40B4-BE49-F238E27FC236}">
                    <a16:creationId xmlns:a16="http://schemas.microsoft.com/office/drawing/2014/main" id="{7A4C0018-33A9-43B7-A6BB-0952E043641C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0" name="Freeform: Shape 159">
                <a:extLst>
                  <a:ext uri="{FF2B5EF4-FFF2-40B4-BE49-F238E27FC236}">
                    <a16:creationId xmlns:a16="http://schemas.microsoft.com/office/drawing/2014/main" id="{010C3AA6-FD19-4263-86E1-ACC9FA8C93B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1" name="Freeform: Shape 160">
                <a:extLst>
                  <a:ext uri="{FF2B5EF4-FFF2-40B4-BE49-F238E27FC236}">
                    <a16:creationId xmlns:a16="http://schemas.microsoft.com/office/drawing/2014/main" id="{D794BBA1-C8D6-4A59-892F-02A301C66C96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62" name="Freeform: Shape 161">
                <a:extLst>
                  <a:ext uri="{FF2B5EF4-FFF2-40B4-BE49-F238E27FC236}">
                    <a16:creationId xmlns:a16="http://schemas.microsoft.com/office/drawing/2014/main" id="{67C8B29A-62E9-4119-9CC6-0632B3D9610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475D20B1-1097-45B7-8D34-5A27A0746B09}"/>
                </a:ext>
              </a:extLst>
            </p:cNvPr>
            <p:cNvGrpSpPr/>
            <p:nvPr/>
          </p:nvGrpSpPr>
          <p:grpSpPr>
            <a:xfrm rot="2136013">
              <a:off x="6860236" y="2305546"/>
              <a:ext cx="710712" cy="805428"/>
              <a:chOff x="5365048" y="479821"/>
              <a:chExt cx="8036930" cy="9108010"/>
            </a:xfrm>
          </p:grpSpPr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0B1543E2-AF70-4532-91BC-C4073027C80A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241C7111-C207-4D39-84B0-6007665543C4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1" name="Freeform: Shape 150">
                <a:extLst>
                  <a:ext uri="{FF2B5EF4-FFF2-40B4-BE49-F238E27FC236}">
                    <a16:creationId xmlns:a16="http://schemas.microsoft.com/office/drawing/2014/main" id="{76D89AFF-1DBE-4F8F-AF48-856DA3C5F35D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2" name="Freeform: Shape 151">
                <a:extLst>
                  <a:ext uri="{FF2B5EF4-FFF2-40B4-BE49-F238E27FC236}">
                    <a16:creationId xmlns:a16="http://schemas.microsoft.com/office/drawing/2014/main" id="{1B094BF1-4D09-488C-B457-33C3418BA341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3" name="Freeform: Shape 152">
                <a:extLst>
                  <a:ext uri="{FF2B5EF4-FFF2-40B4-BE49-F238E27FC236}">
                    <a16:creationId xmlns:a16="http://schemas.microsoft.com/office/drawing/2014/main" id="{B078C927-1C2D-417E-9BBE-C09BDE7CF8DA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4" name="Freeform: Shape 153">
                <a:extLst>
                  <a:ext uri="{FF2B5EF4-FFF2-40B4-BE49-F238E27FC236}">
                    <a16:creationId xmlns:a16="http://schemas.microsoft.com/office/drawing/2014/main" id="{5D02436E-A732-468B-AD4A-390872939F0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55" name="Freeform: Shape 154">
                <a:extLst>
                  <a:ext uri="{FF2B5EF4-FFF2-40B4-BE49-F238E27FC236}">
                    <a16:creationId xmlns:a16="http://schemas.microsoft.com/office/drawing/2014/main" id="{18CEB32C-B281-4CDA-B7A0-734976DE0F06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9FEBF4F6-85D3-4D4C-AC83-2E04531CD2B3}"/>
                </a:ext>
              </a:extLst>
            </p:cNvPr>
            <p:cNvGrpSpPr/>
            <p:nvPr/>
          </p:nvGrpSpPr>
          <p:grpSpPr>
            <a:xfrm rot="1367973">
              <a:off x="5949600" y="3715561"/>
              <a:ext cx="585778" cy="403438"/>
              <a:chOff x="3667032" y="1708483"/>
              <a:chExt cx="8105829" cy="5582653"/>
            </a:xfrm>
          </p:grpSpPr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4ECFF65F-1D8A-45B1-9AC5-95899B9DFD7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B2C7DCDC-E28E-40B1-9AC9-CA8615D723E7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0A2C26BE-88F7-455D-B1C1-5A962CC864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4E1EF34-C4C2-4AC8-A005-E933CFF40AE9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6" name="Freeform: Shape 145">
                <a:extLst>
                  <a:ext uri="{FF2B5EF4-FFF2-40B4-BE49-F238E27FC236}">
                    <a16:creationId xmlns:a16="http://schemas.microsoft.com/office/drawing/2014/main" id="{CE2B7950-DDC0-437E-94AB-7950446DB5EB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7" name="Freeform: Shape 146">
                <a:extLst>
                  <a:ext uri="{FF2B5EF4-FFF2-40B4-BE49-F238E27FC236}">
                    <a16:creationId xmlns:a16="http://schemas.microsoft.com/office/drawing/2014/main" id="{7B832230-9058-4B0A-A65A-E408DF54BA9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8" name="Freeform: Shape 147">
                <a:extLst>
                  <a:ext uri="{FF2B5EF4-FFF2-40B4-BE49-F238E27FC236}">
                    <a16:creationId xmlns:a16="http://schemas.microsoft.com/office/drawing/2014/main" id="{6A660A3F-AB56-4C2D-BC8C-69F002E4DFC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CFF1C338-7506-4E99-BEB7-B76A3DCD0F6A}"/>
                </a:ext>
              </a:extLst>
            </p:cNvPr>
            <p:cNvGrpSpPr/>
            <p:nvPr/>
          </p:nvGrpSpPr>
          <p:grpSpPr>
            <a:xfrm rot="1367973">
              <a:off x="8547152" y="5333290"/>
              <a:ext cx="489993" cy="337468"/>
              <a:chOff x="3667032" y="1708483"/>
              <a:chExt cx="8105829" cy="5582653"/>
            </a:xfrm>
          </p:grpSpPr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E0EEA463-49B5-48C0-B41A-AB6B791CC2C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49592146-CFD3-4BC9-96D3-EC2113C55F3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CA622B31-2BF5-4939-B5A7-78F8C77DA1F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CD0B8B0E-3D4A-4902-9A07-A9E2B1C8A1A3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48C21853-E555-4F9A-A225-31F2AFFF4424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845565B3-79FF-4CDB-BE42-3BCFFE0724E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F9CD17BE-A92A-4318-830B-5A2766E03B7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82BE1511-D21D-4901-AEB6-650496B436CE}"/>
                </a:ext>
              </a:extLst>
            </p:cNvPr>
            <p:cNvGrpSpPr/>
            <p:nvPr/>
          </p:nvGrpSpPr>
          <p:grpSpPr>
            <a:xfrm rot="2136013">
              <a:off x="5892963" y="1332011"/>
              <a:ext cx="1076804" cy="1220310"/>
              <a:chOff x="5365048" y="479821"/>
              <a:chExt cx="8036930" cy="9108010"/>
            </a:xfrm>
          </p:grpSpPr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FEEF53E4-D619-4F87-BEFB-5E75221DDB2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02E21953-8F5F-41F0-9451-E8721E37392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C12DBDD2-7890-45F3-9F89-9618FD3AEF4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1D982E81-DCD1-477F-A06E-05F08395430B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241E5C80-30B4-49E3-9FB7-CA609F8B58A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284A6508-0586-4452-A9FB-188CEA0B453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D5E6C3D1-57A5-4C07-BF2C-C5C6C2C4F5D1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E804ACE0-C45F-475D-A050-BAD374A55873}"/>
                </a:ext>
              </a:extLst>
            </p:cNvPr>
            <p:cNvGrpSpPr/>
            <p:nvPr/>
          </p:nvGrpSpPr>
          <p:grpSpPr>
            <a:xfrm rot="3050128">
              <a:off x="5818076" y="2832032"/>
              <a:ext cx="546062" cy="376084"/>
              <a:chOff x="3667032" y="1708483"/>
              <a:chExt cx="8105829" cy="5582653"/>
            </a:xfrm>
          </p:grpSpPr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BAD64449-524B-4FAE-BA48-277165F59F0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39791A1E-B811-40A3-B834-24F8968E0F6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70A208DB-752E-4A31-AA18-22566636D23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05DD9197-0938-4D3F-9316-963F8AD6BA30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6E1EED2E-A5BA-4ADE-B930-E2C9D88311A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477E00E-3726-4DCF-846C-FB066ABCA4B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ACBE80BD-D4AC-4EF2-B003-E9DDEEC36F25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pic>
        <p:nvPicPr>
          <p:cNvPr id="110" name="Picture 109">
            <a:extLst>
              <a:ext uri="{FF2B5EF4-FFF2-40B4-BE49-F238E27FC236}">
                <a16:creationId xmlns:a16="http://schemas.microsoft.com/office/drawing/2014/main" id="{5CF9488A-1791-92A1-F030-EE3156ECFB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3005" y="3942459"/>
            <a:ext cx="3228887" cy="322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22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>
            <a:extLst>
              <a:ext uri="{FF2B5EF4-FFF2-40B4-BE49-F238E27FC236}">
                <a16:creationId xmlns:a16="http://schemas.microsoft.com/office/drawing/2014/main" id="{1F2EE7B8-F388-4721-93F9-22A69C7EBA74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EB84A709-C8AC-4938-A2D2-479A91F72D9C}"/>
              </a:ext>
            </a:extLst>
          </p:cNvPr>
          <p:cNvSpPr/>
          <p:nvPr/>
        </p:nvSpPr>
        <p:spPr>
          <a:xfrm rot="2082592">
            <a:off x="-448300" y="618593"/>
            <a:ext cx="4907674" cy="5645087"/>
          </a:xfrm>
          <a:custGeom>
            <a:avLst/>
            <a:gdLst>
              <a:gd name="connsiteX0" fmla="*/ 7329514 w 7361511"/>
              <a:gd name="connsiteY0" fmla="*/ 6454811 h 8467631"/>
              <a:gd name="connsiteX1" fmla="*/ 7361511 w 7361511"/>
              <a:gd name="connsiteY1" fmla="*/ 6501004 h 8467631"/>
              <a:gd name="connsiteX2" fmla="*/ 7329514 w 7361511"/>
              <a:gd name="connsiteY2" fmla="*/ 6523168 h 8467631"/>
              <a:gd name="connsiteX3" fmla="*/ 6718721 w 7361511"/>
              <a:gd name="connsiteY3" fmla="*/ 5573039 h 8467631"/>
              <a:gd name="connsiteX4" fmla="*/ 7003911 w 7361511"/>
              <a:gd name="connsiteY4" fmla="*/ 5984755 h 8467631"/>
              <a:gd name="connsiteX5" fmla="*/ 7003911 w 7361511"/>
              <a:gd name="connsiteY5" fmla="*/ 6748710 h 8467631"/>
              <a:gd name="connsiteX6" fmla="*/ 6718721 w 7361511"/>
              <a:gd name="connsiteY6" fmla="*/ 6946257 h 8467631"/>
              <a:gd name="connsiteX7" fmla="*/ 6107928 w 7361511"/>
              <a:gd name="connsiteY7" fmla="*/ 4691266 h 8467631"/>
              <a:gd name="connsiteX8" fmla="*/ 6393118 w 7361511"/>
              <a:gd name="connsiteY8" fmla="*/ 5102982 h 8467631"/>
              <a:gd name="connsiteX9" fmla="*/ 6393118 w 7361511"/>
              <a:gd name="connsiteY9" fmla="*/ 7171798 h 8467631"/>
              <a:gd name="connsiteX10" fmla="*/ 6107927 w 7361511"/>
              <a:gd name="connsiteY10" fmla="*/ 7369346 h 8467631"/>
              <a:gd name="connsiteX11" fmla="*/ 5497135 w 7361511"/>
              <a:gd name="connsiteY11" fmla="*/ 3809494 h 8467631"/>
              <a:gd name="connsiteX12" fmla="*/ 5782325 w 7361511"/>
              <a:gd name="connsiteY12" fmla="*/ 4221209 h 8467631"/>
              <a:gd name="connsiteX13" fmla="*/ 5782325 w 7361511"/>
              <a:gd name="connsiteY13" fmla="*/ 7594887 h 8467631"/>
              <a:gd name="connsiteX14" fmla="*/ 5497135 w 7361511"/>
              <a:gd name="connsiteY14" fmla="*/ 7792435 h 8467631"/>
              <a:gd name="connsiteX15" fmla="*/ 4886343 w 7361511"/>
              <a:gd name="connsiteY15" fmla="*/ 2927723 h 8467631"/>
              <a:gd name="connsiteX16" fmla="*/ 5171533 w 7361511"/>
              <a:gd name="connsiteY16" fmla="*/ 3339438 h 8467631"/>
              <a:gd name="connsiteX17" fmla="*/ 5171533 w 7361511"/>
              <a:gd name="connsiteY17" fmla="*/ 8017975 h 8467631"/>
              <a:gd name="connsiteX18" fmla="*/ 4886344 w 7361511"/>
              <a:gd name="connsiteY18" fmla="*/ 8215522 h 8467631"/>
              <a:gd name="connsiteX19" fmla="*/ 4275550 w 7361511"/>
              <a:gd name="connsiteY19" fmla="*/ 2045951 h 8467631"/>
              <a:gd name="connsiteX20" fmla="*/ 4560740 w 7361511"/>
              <a:gd name="connsiteY20" fmla="*/ 2457665 h 8467631"/>
              <a:gd name="connsiteX21" fmla="*/ 4560740 w 7361511"/>
              <a:gd name="connsiteY21" fmla="*/ 8441064 h 8467631"/>
              <a:gd name="connsiteX22" fmla="*/ 4522386 w 7361511"/>
              <a:gd name="connsiteY22" fmla="*/ 8467631 h 8467631"/>
              <a:gd name="connsiteX23" fmla="*/ 4275550 w 7361511"/>
              <a:gd name="connsiteY23" fmla="*/ 8111286 h 8467631"/>
              <a:gd name="connsiteX24" fmla="*/ 3664757 w 7361511"/>
              <a:gd name="connsiteY24" fmla="*/ 1164178 h 8467631"/>
              <a:gd name="connsiteX25" fmla="*/ 3949947 w 7361511"/>
              <a:gd name="connsiteY25" fmla="*/ 1575893 h 8467631"/>
              <a:gd name="connsiteX26" fmla="*/ 3949947 w 7361511"/>
              <a:gd name="connsiteY26" fmla="*/ 7641229 h 8467631"/>
              <a:gd name="connsiteX27" fmla="*/ 3664757 w 7361511"/>
              <a:gd name="connsiteY27" fmla="*/ 7229513 h 8467631"/>
              <a:gd name="connsiteX28" fmla="*/ 3053964 w 7361511"/>
              <a:gd name="connsiteY28" fmla="*/ 282405 h 8467631"/>
              <a:gd name="connsiteX29" fmla="*/ 3339155 w 7361511"/>
              <a:gd name="connsiteY29" fmla="*/ 694122 h 8467631"/>
              <a:gd name="connsiteX30" fmla="*/ 3339154 w 7361511"/>
              <a:gd name="connsiteY30" fmla="*/ 6759456 h 8467631"/>
              <a:gd name="connsiteX31" fmla="*/ 3053964 w 7361511"/>
              <a:gd name="connsiteY31" fmla="*/ 6347740 h 8467631"/>
              <a:gd name="connsiteX32" fmla="*/ 895983 w 7361511"/>
              <a:gd name="connsiteY32" fmla="*/ 1269266 h 8467631"/>
              <a:gd name="connsiteX33" fmla="*/ 895983 w 7361511"/>
              <a:gd name="connsiteY33" fmla="*/ 3232367 h 8467631"/>
              <a:gd name="connsiteX34" fmla="*/ 610794 w 7361511"/>
              <a:gd name="connsiteY34" fmla="*/ 2820653 h 8467631"/>
              <a:gd name="connsiteX35" fmla="*/ 610794 w 7361511"/>
              <a:gd name="connsiteY35" fmla="*/ 1466813 h 8467631"/>
              <a:gd name="connsiteX36" fmla="*/ 2728361 w 7361511"/>
              <a:gd name="connsiteY36" fmla="*/ 0 h 8467631"/>
              <a:gd name="connsiteX37" fmla="*/ 2728361 w 7361511"/>
              <a:gd name="connsiteY37" fmla="*/ 5877683 h 8467631"/>
              <a:gd name="connsiteX38" fmla="*/ 2443171 w 7361511"/>
              <a:gd name="connsiteY38" fmla="*/ 5465968 h 8467631"/>
              <a:gd name="connsiteX39" fmla="*/ 2443171 w 7361511"/>
              <a:gd name="connsiteY39" fmla="*/ 197548 h 8467631"/>
              <a:gd name="connsiteX40" fmla="*/ 0 w 7361511"/>
              <a:gd name="connsiteY40" fmla="*/ 1889902 h 8467631"/>
              <a:gd name="connsiteX41" fmla="*/ 285190 w 7361511"/>
              <a:gd name="connsiteY41" fmla="*/ 1692355 h 8467631"/>
              <a:gd name="connsiteX42" fmla="*/ 285190 w 7361511"/>
              <a:gd name="connsiteY42" fmla="*/ 2350594 h 8467631"/>
              <a:gd name="connsiteX43" fmla="*/ 0 w 7361511"/>
              <a:gd name="connsiteY43" fmla="*/ 1938879 h 8467631"/>
              <a:gd name="connsiteX44" fmla="*/ 2117569 w 7361511"/>
              <a:gd name="connsiteY44" fmla="*/ 423088 h 8467631"/>
              <a:gd name="connsiteX45" fmla="*/ 2117569 w 7361511"/>
              <a:gd name="connsiteY45" fmla="*/ 4995912 h 8467631"/>
              <a:gd name="connsiteX46" fmla="*/ 1832379 w 7361511"/>
              <a:gd name="connsiteY46" fmla="*/ 4584197 h 8467631"/>
              <a:gd name="connsiteX47" fmla="*/ 1832379 w 7361511"/>
              <a:gd name="connsiteY47" fmla="*/ 620636 h 8467631"/>
              <a:gd name="connsiteX48" fmla="*/ 1506777 w 7361511"/>
              <a:gd name="connsiteY48" fmla="*/ 846176 h 8467631"/>
              <a:gd name="connsiteX49" fmla="*/ 1506777 w 7361511"/>
              <a:gd name="connsiteY49" fmla="*/ 4114141 h 8467631"/>
              <a:gd name="connsiteX50" fmla="*/ 1221587 w 7361511"/>
              <a:gd name="connsiteY50" fmla="*/ 3702425 h 8467631"/>
              <a:gd name="connsiteX51" fmla="*/ 1221587 w 7361511"/>
              <a:gd name="connsiteY51" fmla="*/ 1043724 h 846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7361511" h="8467631">
                <a:moveTo>
                  <a:pt x="7329514" y="6454811"/>
                </a:moveTo>
                <a:lnTo>
                  <a:pt x="7361511" y="6501004"/>
                </a:lnTo>
                <a:lnTo>
                  <a:pt x="7329514" y="6523168"/>
                </a:lnTo>
                <a:close/>
                <a:moveTo>
                  <a:pt x="6718721" y="5573039"/>
                </a:moveTo>
                <a:lnTo>
                  <a:pt x="7003911" y="5984755"/>
                </a:lnTo>
                <a:lnTo>
                  <a:pt x="7003911" y="6748710"/>
                </a:lnTo>
                <a:lnTo>
                  <a:pt x="6718721" y="6946257"/>
                </a:lnTo>
                <a:close/>
                <a:moveTo>
                  <a:pt x="6107928" y="4691266"/>
                </a:moveTo>
                <a:lnTo>
                  <a:pt x="6393118" y="5102982"/>
                </a:lnTo>
                <a:lnTo>
                  <a:pt x="6393118" y="7171798"/>
                </a:lnTo>
                <a:lnTo>
                  <a:pt x="6107927" y="7369346"/>
                </a:lnTo>
                <a:close/>
                <a:moveTo>
                  <a:pt x="5497135" y="3809494"/>
                </a:moveTo>
                <a:lnTo>
                  <a:pt x="5782325" y="4221209"/>
                </a:lnTo>
                <a:lnTo>
                  <a:pt x="5782325" y="7594887"/>
                </a:lnTo>
                <a:lnTo>
                  <a:pt x="5497135" y="7792435"/>
                </a:lnTo>
                <a:close/>
                <a:moveTo>
                  <a:pt x="4886343" y="2927723"/>
                </a:moveTo>
                <a:lnTo>
                  <a:pt x="5171533" y="3339438"/>
                </a:lnTo>
                <a:lnTo>
                  <a:pt x="5171533" y="8017975"/>
                </a:lnTo>
                <a:lnTo>
                  <a:pt x="4886344" y="8215522"/>
                </a:lnTo>
                <a:close/>
                <a:moveTo>
                  <a:pt x="4275550" y="2045951"/>
                </a:moveTo>
                <a:lnTo>
                  <a:pt x="4560740" y="2457665"/>
                </a:lnTo>
                <a:lnTo>
                  <a:pt x="4560740" y="8441064"/>
                </a:lnTo>
                <a:lnTo>
                  <a:pt x="4522386" y="8467631"/>
                </a:lnTo>
                <a:lnTo>
                  <a:pt x="4275550" y="8111286"/>
                </a:lnTo>
                <a:close/>
                <a:moveTo>
                  <a:pt x="3664757" y="1164178"/>
                </a:moveTo>
                <a:lnTo>
                  <a:pt x="3949947" y="1575893"/>
                </a:lnTo>
                <a:lnTo>
                  <a:pt x="3949947" y="7641229"/>
                </a:lnTo>
                <a:lnTo>
                  <a:pt x="3664757" y="7229513"/>
                </a:lnTo>
                <a:close/>
                <a:moveTo>
                  <a:pt x="3053964" y="282405"/>
                </a:moveTo>
                <a:lnTo>
                  <a:pt x="3339155" y="694122"/>
                </a:lnTo>
                <a:lnTo>
                  <a:pt x="3339154" y="6759456"/>
                </a:lnTo>
                <a:lnTo>
                  <a:pt x="3053964" y="6347740"/>
                </a:lnTo>
                <a:close/>
                <a:moveTo>
                  <a:pt x="895983" y="1269266"/>
                </a:moveTo>
                <a:lnTo>
                  <a:pt x="895983" y="3232367"/>
                </a:lnTo>
                <a:lnTo>
                  <a:pt x="610794" y="2820653"/>
                </a:lnTo>
                <a:lnTo>
                  <a:pt x="610794" y="1466813"/>
                </a:lnTo>
                <a:close/>
                <a:moveTo>
                  <a:pt x="2728361" y="0"/>
                </a:moveTo>
                <a:lnTo>
                  <a:pt x="2728361" y="5877683"/>
                </a:lnTo>
                <a:lnTo>
                  <a:pt x="2443171" y="5465968"/>
                </a:lnTo>
                <a:lnTo>
                  <a:pt x="2443171" y="197548"/>
                </a:lnTo>
                <a:close/>
                <a:moveTo>
                  <a:pt x="0" y="1889902"/>
                </a:moveTo>
                <a:lnTo>
                  <a:pt x="285190" y="1692355"/>
                </a:lnTo>
                <a:lnTo>
                  <a:pt x="285190" y="2350594"/>
                </a:lnTo>
                <a:lnTo>
                  <a:pt x="0" y="1938879"/>
                </a:lnTo>
                <a:close/>
                <a:moveTo>
                  <a:pt x="2117569" y="423088"/>
                </a:moveTo>
                <a:lnTo>
                  <a:pt x="2117569" y="4995912"/>
                </a:lnTo>
                <a:lnTo>
                  <a:pt x="1832379" y="4584197"/>
                </a:lnTo>
                <a:lnTo>
                  <a:pt x="1832379" y="620636"/>
                </a:lnTo>
                <a:close/>
                <a:moveTo>
                  <a:pt x="1506777" y="846176"/>
                </a:moveTo>
                <a:lnTo>
                  <a:pt x="1506777" y="4114141"/>
                </a:lnTo>
                <a:lnTo>
                  <a:pt x="1221587" y="3702425"/>
                </a:lnTo>
                <a:lnTo>
                  <a:pt x="1221587" y="1043724"/>
                </a:lnTo>
                <a:close/>
              </a:path>
            </a:pathLst>
          </a:custGeom>
          <a:solidFill>
            <a:schemeClr val="accent1">
              <a:lumMod val="9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4" name="Group 3"/>
          <p:cNvGrpSpPr/>
          <p:nvPr/>
        </p:nvGrpSpPr>
        <p:grpSpPr>
          <a:xfrm>
            <a:off x="5697551" y="1601319"/>
            <a:ext cx="5650150" cy="1107996"/>
            <a:chOff x="5713175" y="1134182"/>
            <a:chExt cx="5650150" cy="1107996"/>
          </a:xfrm>
        </p:grpSpPr>
        <p:sp>
          <p:nvSpPr>
            <p:cNvPr id="8" name="TextBox 7"/>
            <p:cNvSpPr txBox="1"/>
            <p:nvPr/>
          </p:nvSpPr>
          <p:spPr>
            <a:xfrm>
              <a:off x="6557475" y="1965179"/>
              <a:ext cx="45076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13175" y="1134182"/>
              <a:ext cx="5650150" cy="83099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r>
                <a:rPr lang="en-US" altLang="ko-KR" sz="2400" b="1" dirty="0">
                  <a:solidFill>
                    <a:schemeClr val="bg1"/>
                  </a:solidFill>
                  <a:cs typeface="Arial" pitchFamily="34" charset="0"/>
                </a:rPr>
                <a:t>Women’s Leadership and political participation</a:t>
              </a:r>
              <a:endParaRPr lang="ko-KR" altLang="en-US" sz="2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825314" y="1617828"/>
            <a:ext cx="958096" cy="102412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4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5234D4CF-C1FA-40A3-A0CF-9CDBD6DC754C}"/>
              </a:ext>
            </a:extLst>
          </p:cNvPr>
          <p:cNvSpPr/>
          <p:nvPr/>
        </p:nvSpPr>
        <p:spPr>
          <a:xfrm>
            <a:off x="812801" y="711200"/>
            <a:ext cx="2388771" cy="5435600"/>
          </a:xfrm>
          <a:custGeom>
            <a:avLst/>
            <a:gdLst>
              <a:gd name="connsiteX0" fmla="*/ 0 w 3583156"/>
              <a:gd name="connsiteY0" fmla="*/ 0 h 8153400"/>
              <a:gd name="connsiteX1" fmla="*/ 3583156 w 3583156"/>
              <a:gd name="connsiteY1" fmla="*/ 0 h 8153400"/>
              <a:gd name="connsiteX2" fmla="*/ 3583156 w 3583156"/>
              <a:gd name="connsiteY2" fmla="*/ 3894509 h 8153400"/>
              <a:gd name="connsiteX3" fmla="*/ 3443915 w 3583156"/>
              <a:gd name="connsiteY3" fmla="*/ 3894509 h 8153400"/>
              <a:gd name="connsiteX4" fmla="*/ 3443915 w 3583156"/>
              <a:gd name="connsiteY4" fmla="*/ 139241 h 8153400"/>
              <a:gd name="connsiteX5" fmla="*/ 139241 w 3583156"/>
              <a:gd name="connsiteY5" fmla="*/ 139241 h 8153400"/>
              <a:gd name="connsiteX6" fmla="*/ 139241 w 3583156"/>
              <a:gd name="connsiteY6" fmla="*/ 8014159 h 8153400"/>
              <a:gd name="connsiteX7" fmla="*/ 323849 w 3583156"/>
              <a:gd name="connsiteY7" fmla="*/ 8014159 h 8153400"/>
              <a:gd name="connsiteX8" fmla="*/ 323849 w 3583156"/>
              <a:gd name="connsiteY8" fmla="*/ 8153400 h 8153400"/>
              <a:gd name="connsiteX9" fmla="*/ 0 w 3583156"/>
              <a:gd name="connsiteY9" fmla="*/ 8153400 h 815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83156" h="8153400">
                <a:moveTo>
                  <a:pt x="0" y="0"/>
                </a:moveTo>
                <a:lnTo>
                  <a:pt x="3583156" y="0"/>
                </a:lnTo>
                <a:lnTo>
                  <a:pt x="3583156" y="3894509"/>
                </a:lnTo>
                <a:lnTo>
                  <a:pt x="3443915" y="3894509"/>
                </a:lnTo>
                <a:lnTo>
                  <a:pt x="3443915" y="139241"/>
                </a:lnTo>
                <a:lnTo>
                  <a:pt x="139241" y="139241"/>
                </a:lnTo>
                <a:lnTo>
                  <a:pt x="139241" y="8014159"/>
                </a:lnTo>
                <a:lnTo>
                  <a:pt x="323849" y="8014159"/>
                </a:lnTo>
                <a:lnTo>
                  <a:pt x="323849" y="8153400"/>
                </a:lnTo>
                <a:lnTo>
                  <a:pt x="0" y="81534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63520" y="469777"/>
            <a:ext cx="619167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Key Focus Areas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B418A56-7D2A-4130-8498-5C5D15390FEB}"/>
              </a:ext>
            </a:extLst>
          </p:cNvPr>
          <p:cNvGrpSpPr/>
          <p:nvPr/>
        </p:nvGrpSpPr>
        <p:grpSpPr>
          <a:xfrm rot="20788243">
            <a:off x="2708888" y="3354235"/>
            <a:ext cx="2201388" cy="1979388"/>
            <a:chOff x="8479089" y="1262387"/>
            <a:chExt cx="6147593" cy="5684813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6B738F09-BE00-45D3-88A5-FDB1618D8D1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B7DC8659-9D27-456B-9E4E-B4A13119D357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0" name="Freeform: Shape 139">
                <a:extLst>
                  <a:ext uri="{FF2B5EF4-FFF2-40B4-BE49-F238E27FC236}">
                    <a16:creationId xmlns:a16="http://schemas.microsoft.com/office/drawing/2014/main" id="{3A8E1560-9381-49AF-96E5-169BE3FD3DCE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1" name="Freeform: Shape 140">
                <a:extLst>
                  <a:ext uri="{FF2B5EF4-FFF2-40B4-BE49-F238E27FC236}">
                    <a16:creationId xmlns:a16="http://schemas.microsoft.com/office/drawing/2014/main" id="{585072EC-EAC1-4A8C-A727-218C44150C9A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2" name="Freeform: Shape 141">
                <a:extLst>
                  <a:ext uri="{FF2B5EF4-FFF2-40B4-BE49-F238E27FC236}">
                    <a16:creationId xmlns:a16="http://schemas.microsoft.com/office/drawing/2014/main" id="{2C63F105-6E15-46F1-9DCD-F9479B05DEE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0430C843-00CE-447B-8F31-3A35BF7F4D19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230D7E1F-305A-450C-84D1-009E7FA1308B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7FDEF37D-0B4C-4463-837A-9B5CC6542C5E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700D410-542E-4490-AC2E-5733428A9F8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FC3E2579-7C0E-49CE-A38F-AD49B5FF5C1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F720685C-A63C-4EE8-A0F3-8B5F5E67F00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6DE35E59-3952-4EEF-909A-DF104EB419D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501B19BB-6475-456B-B918-41FBADBDFD3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6" name="Freeform: Shape 135">
                <a:extLst>
                  <a:ext uri="{FF2B5EF4-FFF2-40B4-BE49-F238E27FC236}">
                    <a16:creationId xmlns:a16="http://schemas.microsoft.com/office/drawing/2014/main" id="{8C2EA56C-7A9A-4469-A4AE-1EA267D79667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7" name="Freeform: Shape 136">
                <a:extLst>
                  <a:ext uri="{FF2B5EF4-FFF2-40B4-BE49-F238E27FC236}">
                    <a16:creationId xmlns:a16="http://schemas.microsoft.com/office/drawing/2014/main" id="{86FA2514-C561-429A-BF52-4E36E2723D8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E31D85F1-37B9-4685-82B7-A8D03589147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F4632AC1-AF4C-4594-996E-7255A1A0B77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89B70B08-F517-40CC-8C79-7C67CBA9FD67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BD33883-AAD7-44F7-BD37-9B8ECADB67A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307A9DD2-FFCD-4720-94D7-F30DB64636B8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8" name="Freeform: Shape 127">
                <a:extLst>
                  <a:ext uri="{FF2B5EF4-FFF2-40B4-BE49-F238E27FC236}">
                    <a16:creationId xmlns:a16="http://schemas.microsoft.com/office/drawing/2014/main" id="{AD2DFBBD-AAD1-447F-BB48-1B2BCB778C1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7E774126-BA1E-4A48-8286-FFA0F8E3F8D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82E37550-39D3-476A-9D0C-CB0EE00DFCD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5C742560-5EB7-40E4-8A20-8D18F0243DAB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8524E513-E2C8-468A-A58A-CFC7E25F7891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2169EB12-DA5E-44B6-8F39-54A0F020640E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9" name="Freeform: Shape 118">
                <a:extLst>
                  <a:ext uri="{FF2B5EF4-FFF2-40B4-BE49-F238E27FC236}">
                    <a16:creationId xmlns:a16="http://schemas.microsoft.com/office/drawing/2014/main" id="{8C6E7EBD-1C9C-466A-AD4E-1DB6D8D8C9F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0" name="Freeform: Shape 119">
                <a:extLst>
                  <a:ext uri="{FF2B5EF4-FFF2-40B4-BE49-F238E27FC236}">
                    <a16:creationId xmlns:a16="http://schemas.microsoft.com/office/drawing/2014/main" id="{570A29CA-6CC1-490C-9C31-08B6E00B3901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1" name="Freeform: Shape 120">
                <a:extLst>
                  <a:ext uri="{FF2B5EF4-FFF2-40B4-BE49-F238E27FC236}">
                    <a16:creationId xmlns:a16="http://schemas.microsoft.com/office/drawing/2014/main" id="{C891C4E6-CB29-4C2D-90B2-D70B47755178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2" name="Freeform: Shape 121">
                <a:extLst>
                  <a:ext uri="{FF2B5EF4-FFF2-40B4-BE49-F238E27FC236}">
                    <a16:creationId xmlns:a16="http://schemas.microsoft.com/office/drawing/2014/main" id="{1E1001C2-8267-477D-89A7-F90FDF5DB246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66729FEA-1322-4C15-BE3C-1C6A37D38183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9C27F096-CD01-4245-8DA2-8C084E2D4440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8CEB3E5-BC80-48C6-8415-C2DFAE3BD223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FCC0AB56-626B-44BB-897D-173DA308714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9F5555B2-70BE-43DD-B410-FF80124DFB2B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7C6CB87F-E252-406E-BD88-096A9A34CCA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F6737F00-F775-4784-B59F-E5F4A06D534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58CF56DE-8CEC-4B4E-B918-C1DFB6A5FEE2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C0001AC1-5456-4312-AF36-914B7BB6D8B6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0DDF2BA6-4189-4AC4-AB05-6B7AB839F670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3F94258E-8492-48DA-9616-17FFEA325B93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104" name="Freeform: Shape 103">
                <a:extLst>
                  <a:ext uri="{FF2B5EF4-FFF2-40B4-BE49-F238E27FC236}">
                    <a16:creationId xmlns:a16="http://schemas.microsoft.com/office/drawing/2014/main" id="{BCDD47DD-FE7C-4A6C-9773-3FDD1269F05E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:a16="http://schemas.microsoft.com/office/drawing/2014/main" id="{D14748D4-0EF0-46A5-BB1E-C3876C300683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00F5CC18-E877-471D-A6C7-D1E9B8FF8EB8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93F6DF02-1AEB-45DE-AFC1-367D8AD20521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950D4811-28B8-4155-B542-0267B4D7F6A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C2E5FAA2-8A3B-44B6-BF6F-24890A7306F8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E490B12C-A200-46FA-BC51-A665EE4FFD8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E777C03F-1225-43D8-8EE3-6D63ADD53603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62E72525-178B-4FA0-84BF-CC01B581051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69CC5269-8E33-44FE-9CE8-DB9A37AA8711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6404344F-BCA1-4CF1-BE67-5C7679EB542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6734C2D2-F60A-42DD-B42B-64384E825774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426592D0-DC86-4FEE-A0C6-1D7DA641218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0B87A9A3-74F6-420F-AFBC-CC0A40DFF155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71BAFB78-B42B-4B72-A936-0DCE58C642A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79CCFBB-54D7-4D4F-9064-405F738524D6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35B5626F-E6D7-4A94-BF42-F2FAB1CD864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9434F757-486E-4106-A1E3-0218FEF3CCBA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107355F6-81D2-4D0A-B020-739E29AAB2E2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1AD154E2-89F2-432E-AA9B-7424E2761CD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B6617580-2F50-45D1-B20C-A64020C0BDB1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A7D66DE4-00B6-4AC5-BD23-7E2CCEE95FD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BAE1DCA4-A861-42AE-944C-5EC37A8C55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E7342380-A1E7-43F3-9E43-7F9C32335906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0FDD9D8A-523A-4FBA-A662-46E5AC35D20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CA98B03-5D1A-41C6-8201-E8104EFA2394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E6C900F-9F37-4FAC-9D63-C787BA0181D0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645227E2-265B-4C48-BC65-812317D1C9E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35B11BFA-D821-4CCB-A3C3-A8456C306E2D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61C27F5-BE5E-4C9E-B308-A6A0BD46730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BEA7DB35-43EA-46C1-BFD9-305A3AD67D0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CD81C25F-6C2B-4DFA-8B10-E10F977CFCD7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AB0437A3-BE79-4F53-A9D4-DD75820D12FF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F6F73B6E-777C-47EE-A0F8-1D6AA17964BE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2BD1BA57-FC50-433A-B978-339684C0AA5F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D6C56A76-B71D-4348-9DFA-5DFE99CB0FF2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B0AF2679-7A3F-484E-9A5B-649D26E6218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E242437E-E71E-492D-9572-EA09D1F965BE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527169D8-D601-475C-BFDC-E628F818BDC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321591C5-C04F-4C21-8ABD-82AA023FBA22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91255C69-2E23-4D49-9A54-EF2DC9B24D5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098F8893-BA0E-411D-A35B-EF99CA6A4C5F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B21944C-D3A3-40F6-8CEB-8CB9CA33C65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A1212871-D3C6-450D-A8A2-D9EFD7F6BB3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6C02299B-C22A-4011-87B9-225C10BC1ACD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61FAA8A-DD86-4F31-A454-EADF3A7C00E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20A9A607-097C-4648-BCA5-1140489E9E0F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D65AD6E-67BC-4A89-9CA4-98E433159BEC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C4ECD2AB-45AE-4A6C-98B6-B63FE7018C6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EA7D0A7C-B0D0-42D3-AFB3-E76E5104D00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A20C431C-78D2-4354-ACA6-A3D45C4F754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A9C57BE7-E305-4D02-A27E-537823FFC66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E111D2B6-D3D7-4151-BFB3-655C8D2865C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8CD3E767-D8CD-4CA8-BF25-F3504410C03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DE135B22-61E9-4C0E-857C-E93DE1BDF25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1178533" y="5152633"/>
            <a:ext cx="3774468" cy="1019567"/>
            <a:chOff x="3960971" y="2767117"/>
            <a:chExt cx="4267200" cy="1321489"/>
          </a:xfrm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D83D594B-988D-450D-9AAB-D398E3BA5E67}"/>
              </a:ext>
            </a:extLst>
          </p:cNvPr>
          <p:cNvGrpSpPr/>
          <p:nvPr/>
        </p:nvGrpSpPr>
        <p:grpSpPr>
          <a:xfrm>
            <a:off x="4811363" y="2539631"/>
            <a:ext cx="6282078" cy="1363112"/>
            <a:chOff x="6922600" y="2383002"/>
            <a:chExt cx="9423116" cy="1154162"/>
          </a:xfrm>
        </p:grpSpPr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82C4FE9E-63EE-4E26-9446-D22B83922290}"/>
                </a:ext>
              </a:extLst>
            </p:cNvPr>
            <p:cNvGrpSpPr/>
            <p:nvPr/>
          </p:nvGrpSpPr>
          <p:grpSpPr>
            <a:xfrm>
              <a:off x="8346767" y="2526675"/>
              <a:ext cx="7998949" cy="834248"/>
              <a:chOff x="5783335" y="1547514"/>
              <a:chExt cx="5332632" cy="556165"/>
            </a:xfrm>
          </p:grpSpPr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6F7B3717-3703-4ABB-80FB-53777B73E358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 </a:t>
                </a:r>
              </a:p>
            </p:txBody>
          </p:sp>
          <p:sp>
            <p:nvSpPr>
              <p:cNvPr id="174" name="TextBox 173">
                <a:extLst>
                  <a:ext uri="{FF2B5EF4-FFF2-40B4-BE49-F238E27FC236}">
                    <a16:creationId xmlns:a16="http://schemas.microsoft.com/office/drawing/2014/main" id="{5D324425-E1E6-48A0-9341-C9140E9B8BC6}"/>
                  </a:ext>
                </a:extLst>
              </p:cNvPr>
              <p:cNvSpPr txBox="1"/>
              <p:nvPr/>
            </p:nvSpPr>
            <p:spPr>
              <a:xfrm>
                <a:off x="5783335" y="1547514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Economic empowerment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80CC7526-C3E5-47B3-96C0-15195B9F61CE}"/>
                </a:ext>
              </a:extLst>
            </p:cNvPr>
            <p:cNvSpPr txBox="1"/>
            <p:nvPr/>
          </p:nvSpPr>
          <p:spPr>
            <a:xfrm>
              <a:off x="6922600" y="2383002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2974FF77-E454-402E-99C2-6680F35139F2}"/>
              </a:ext>
            </a:extLst>
          </p:cNvPr>
          <p:cNvGrpSpPr/>
          <p:nvPr/>
        </p:nvGrpSpPr>
        <p:grpSpPr>
          <a:xfrm>
            <a:off x="4802712" y="3484301"/>
            <a:ext cx="5516588" cy="1216664"/>
            <a:chOff x="8070832" y="2399493"/>
            <a:chExt cx="8274882" cy="1246496"/>
          </a:xfrm>
        </p:grpSpPr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AFAB7CEE-E179-41B5-B03E-5CF90FAB891A}"/>
                </a:ext>
              </a:extLst>
            </p:cNvPr>
            <p:cNvGrpSpPr/>
            <p:nvPr/>
          </p:nvGrpSpPr>
          <p:grpSpPr>
            <a:xfrm>
              <a:off x="9507976" y="2399493"/>
              <a:ext cx="6837738" cy="1246496"/>
              <a:chOff x="6557475" y="1462726"/>
              <a:chExt cx="4558492" cy="830997"/>
            </a:xfrm>
          </p:grpSpPr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EB820823-72FE-478B-B331-2A0D7060B243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 </a:t>
                </a: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BEF21AC0-8ABF-4155-B15D-484D4C93C553}"/>
                  </a:ext>
                </a:extLst>
              </p:cNvPr>
              <p:cNvSpPr txBox="1"/>
              <p:nvPr/>
            </p:nvSpPr>
            <p:spPr>
              <a:xfrm>
                <a:off x="6557475" y="1462726"/>
                <a:ext cx="4507692" cy="830997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Ending violence against women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06894F85-4E08-4FC4-BF43-E0D0FF68696D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82A9B7ED-9632-4144-BC7A-F6557285474A}"/>
              </a:ext>
            </a:extLst>
          </p:cNvPr>
          <p:cNvGrpSpPr/>
          <p:nvPr/>
        </p:nvGrpSpPr>
        <p:grpSpPr>
          <a:xfrm>
            <a:off x="4810667" y="4455588"/>
            <a:ext cx="5516588" cy="1126539"/>
            <a:chOff x="8070832" y="2441627"/>
            <a:chExt cx="8274882" cy="1154162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5CD0A1FD-7944-44B7-A270-893ACC5492DF}"/>
                </a:ext>
              </a:extLst>
            </p:cNvPr>
            <p:cNvGrpSpPr/>
            <p:nvPr/>
          </p:nvGrpSpPr>
          <p:grpSpPr>
            <a:xfrm>
              <a:off x="9507976" y="2587354"/>
              <a:ext cx="6837738" cy="773572"/>
              <a:chOff x="6557475" y="1587965"/>
              <a:chExt cx="4558492" cy="515714"/>
            </a:xfrm>
          </p:grpSpPr>
          <p:sp>
            <p:nvSpPr>
              <p:cNvPr id="183" name="TextBox 182">
                <a:extLst>
                  <a:ext uri="{FF2B5EF4-FFF2-40B4-BE49-F238E27FC236}">
                    <a16:creationId xmlns:a16="http://schemas.microsoft.com/office/drawing/2014/main" id="{B20BA786-9B43-4AF1-8331-A8390775EDEB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 </a:t>
                </a:r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3C2E612F-85E8-46AC-9DD2-9D0304D3751C}"/>
                  </a:ext>
                </a:extLst>
              </p:cNvPr>
              <p:cNvSpPr txBox="1"/>
              <p:nvPr/>
            </p:nvSpPr>
            <p:spPr>
              <a:xfrm>
                <a:off x="6557475" y="1587965"/>
                <a:ext cx="4507692" cy="461665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Peace and security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7B28D76E-A4C0-43EB-B507-970CCB014336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3669374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02430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82A9B7ED-9632-4144-BC7A-F6557285474A}"/>
              </a:ext>
            </a:extLst>
          </p:cNvPr>
          <p:cNvGrpSpPr/>
          <p:nvPr/>
        </p:nvGrpSpPr>
        <p:grpSpPr>
          <a:xfrm>
            <a:off x="4747355" y="5283504"/>
            <a:ext cx="6068247" cy="650377"/>
            <a:chOff x="8070832" y="2441627"/>
            <a:chExt cx="8274882" cy="1180435"/>
          </a:xfrm>
        </p:grpSpPr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5CD0A1FD-7944-44B7-A270-893ACC5492DF}"/>
                </a:ext>
              </a:extLst>
            </p:cNvPr>
            <p:cNvGrpSpPr/>
            <p:nvPr/>
          </p:nvGrpSpPr>
          <p:grpSpPr>
            <a:xfrm>
              <a:off x="9507976" y="2784140"/>
              <a:ext cx="6837738" cy="837922"/>
              <a:chOff x="6557475" y="1719156"/>
              <a:chExt cx="4558492" cy="558614"/>
            </a:xfrm>
          </p:grpSpPr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B20BA786-9B43-4AF1-8331-A8390775EDEB}"/>
                  </a:ext>
                </a:extLst>
              </p:cNvPr>
              <p:cNvSpPr txBox="1"/>
              <p:nvPr/>
            </p:nvSpPr>
            <p:spPr>
              <a:xfrm>
                <a:off x="6608275" y="1826680"/>
                <a:ext cx="450769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bg1"/>
                    </a:solidFill>
                    <a:cs typeface="Arial" pitchFamily="34" charset="0"/>
                  </a:rPr>
                  <a:t> </a:t>
                </a:r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3C2E612F-85E8-46AC-9DD2-9D0304D3751C}"/>
                  </a:ext>
                </a:extLst>
              </p:cNvPr>
              <p:cNvSpPr txBox="1"/>
              <p:nvPr/>
            </p:nvSpPr>
            <p:spPr>
              <a:xfrm>
                <a:off x="6557475" y="1719156"/>
                <a:ext cx="4507692" cy="558614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2400" b="1" dirty="0">
                    <a:solidFill>
                      <a:schemeClr val="bg1"/>
                    </a:solidFill>
                    <a:cs typeface="Arial" pitchFamily="34" charset="0"/>
                  </a:rPr>
                  <a:t>Humanitarian action</a:t>
                </a:r>
                <a:endParaRPr lang="ko-KR" altLang="en-US" sz="2400" b="1" dirty="0">
                  <a:solidFill>
                    <a:schemeClr val="bg1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7B28D76E-A4C0-43EB-B507-970CCB014336}"/>
                </a:ext>
              </a:extLst>
            </p:cNvPr>
            <p:cNvSpPr txBox="1"/>
            <p:nvPr/>
          </p:nvSpPr>
          <p:spPr>
            <a:xfrm>
              <a:off x="8070832" y="2441627"/>
              <a:ext cx="1437144" cy="115416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/>
              <a:r>
                <a:rPr lang="en-US" altLang="ko-KR" sz="44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4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338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53465DD4-DFF5-4708-8E83-38FFA6677D34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EB9BB9F-1DB6-45C3-A6FE-8F093D9D5FD9}"/>
              </a:ext>
            </a:extLst>
          </p:cNvPr>
          <p:cNvSpPr/>
          <p:nvPr/>
        </p:nvSpPr>
        <p:spPr>
          <a:xfrm>
            <a:off x="1" y="0"/>
            <a:ext cx="28088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8A2979-A456-4286-B8FC-8FF4C0C58EFD}"/>
              </a:ext>
            </a:extLst>
          </p:cNvPr>
          <p:cNvSpPr txBox="1"/>
          <p:nvPr/>
        </p:nvSpPr>
        <p:spPr>
          <a:xfrm>
            <a:off x="4726234" y="404396"/>
            <a:ext cx="7938205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UN Women's Key Initiatives in Pakistan</a:t>
            </a:r>
            <a:endParaRPr lang="ko-KR" altLang="en-US" sz="3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784B83-6120-4373-9C1F-DC8EEE6D58B3}"/>
              </a:ext>
            </a:extLst>
          </p:cNvPr>
          <p:cNvSpPr txBox="1"/>
          <p:nvPr/>
        </p:nvSpPr>
        <p:spPr>
          <a:xfrm>
            <a:off x="4829492" y="1950613"/>
            <a:ext cx="6667419" cy="40934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chemeClr val="bg1"/>
                </a:solidFill>
              </a:rPr>
              <a:t>Pakistan Gender Equality </a:t>
            </a:r>
            <a:r>
              <a:rPr lang="en-US" sz="2000" b="1" dirty="0" err="1">
                <a:solidFill>
                  <a:schemeClr val="bg1"/>
                </a:solidFill>
              </a:rPr>
              <a:t>Programme</a:t>
            </a:r>
            <a:r>
              <a:rPr lang="en-US" sz="2000" b="1" dirty="0">
                <a:solidFill>
                  <a:schemeClr val="bg1"/>
                </a:solidFill>
              </a:rPr>
              <a:t> (GEP): </a:t>
            </a:r>
            <a:r>
              <a:rPr lang="en-US" sz="2000" dirty="0">
                <a:solidFill>
                  <a:schemeClr val="bg1"/>
                </a:solidFill>
              </a:rPr>
              <a:t>Promotes gender equality and women’s empowerment through government collaboration.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chemeClr val="bg1"/>
                </a:solidFill>
              </a:rPr>
              <a:t>Safe Cities for Women </a:t>
            </a:r>
            <a:r>
              <a:rPr lang="en-US" sz="2000" b="1" dirty="0" err="1">
                <a:solidFill>
                  <a:schemeClr val="bg1"/>
                </a:solidFill>
              </a:rPr>
              <a:t>Programme</a:t>
            </a:r>
            <a:r>
              <a:rPr lang="en-US" sz="2000" b="1" dirty="0">
                <a:solidFill>
                  <a:schemeClr val="bg1"/>
                </a:solidFill>
              </a:rPr>
              <a:t>: </a:t>
            </a:r>
            <a:r>
              <a:rPr lang="en-US" sz="2000" dirty="0">
                <a:solidFill>
                  <a:schemeClr val="bg1"/>
                </a:solidFill>
              </a:rPr>
              <a:t>Aims to reduce violence against women in public spaces.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chemeClr val="bg1"/>
                </a:solidFill>
              </a:rPr>
              <a:t>Women’s Economic Empowerment: </a:t>
            </a:r>
            <a:r>
              <a:rPr lang="en-US" sz="2000" dirty="0">
                <a:solidFill>
                  <a:schemeClr val="bg1"/>
                </a:solidFill>
              </a:rPr>
              <a:t>Supporting skills development and entrepreneurship opportunities.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chemeClr val="bg1"/>
                </a:solidFill>
              </a:rPr>
              <a:t>Capacity Building:</a:t>
            </a:r>
            <a:r>
              <a:rPr lang="en-US" sz="2000" dirty="0">
                <a:solidFill>
                  <a:schemeClr val="bg1"/>
                </a:solidFill>
              </a:rPr>
              <a:t> Leadership training for women in politics, government, and local governance.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384FF8-8F72-4348-B6C6-0E1A01B1930B}"/>
              </a:ext>
            </a:extLst>
          </p:cNvPr>
          <p:cNvGrpSpPr/>
          <p:nvPr/>
        </p:nvGrpSpPr>
        <p:grpSpPr>
          <a:xfrm rot="20788243">
            <a:off x="2450991" y="1780656"/>
            <a:ext cx="2315135" cy="2140856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6204B64-8526-4B61-A8B5-E25EAB5B9AC2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4C583B3B-CFCC-4297-9213-64738AD7179A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EB552930-4B1B-43E9-A809-9753F9AA577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8FB87850-A979-4840-8BDA-266AFEADB5E2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D03EC990-949A-4320-955A-94EC80955A0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C638D00C-9430-4FDE-9AC1-2278342DFDD5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E75213F3-6F48-427A-A1CD-DEFA0614A3F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6402CDE-35E8-4959-AC8C-436170A95AA6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CE27259-8B80-42E3-8FC7-94443B82E846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8B54D8D-B988-425C-9437-0C864008F9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9128FD92-FAEC-4382-807C-38861F86E90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4FA940C5-1992-432F-8D50-6FE2D3AD176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496ED3DB-B2E7-42CF-8C4D-C2C15E22C14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ABC786B8-63BD-479D-8326-F731406C807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6D801E22-4BCC-4747-B911-74057F55EE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FEB56ACF-2597-4BD5-806C-41416ADCD550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08CFA48-282C-40F5-96A9-AFC2D25C5C6B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7C467737-31B9-4E8B-A93B-B84D8CAEF90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16F22960-E4E4-43C9-8113-9FA9383190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98A5C06-5EE3-47AB-88DE-492CA5D83E8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6CE4DE0-4C74-4D7F-9471-2868F5BB871E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BFD0D555-216B-4932-B9FE-ACE365A3AC9C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72A05CE5-77C4-4604-BBD2-E3B32A88C07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5AE40B2-8808-4881-9B09-246C1117A929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A1B9EA9-2301-4049-8D19-A3E9AC6530D0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C385D748-74BF-4D8D-ACC5-059C21D36D6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FA352A5A-CE85-4D62-9A13-117CC7600B7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9BACD9CB-C787-4B39-8554-DC98CFE2F3DB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25DF2450-FAF7-478C-AAE6-26251C8F2272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D3C4D7D3-B5BB-49DA-99E4-EF5F182C9875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3E026E30-9F88-4E52-A252-742503E17DA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8C900B2-BEB8-4E65-8811-47A6121E6DE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976A94D-D5F5-4609-AF2D-3B882D9BC725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740A6B72-633A-4964-96B3-9A148FF849E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D40146B1-3180-4707-A6DC-BE5793CED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C3449BE2-6176-4D30-83D2-ECFFDA8070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F690578B-BAFF-4522-B53E-124719FB9CB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4AB707A8-EA14-46A6-8FC3-D68EA3DAE48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FACE692-69BE-47D3-A277-BB3F38656D9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54A49EC-DAF5-4715-9944-D53F451E73F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007B31D-6309-4FEE-83CE-4452D872DECC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CB31229-7923-4315-A7F1-07E855DAD1F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F7B98F86-BEAF-423D-975C-4B92B5FDC512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90F2BEF7-178D-4E9F-A397-45BE0BA5237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BA5D33CC-72BA-4ED3-929D-BBFA7047CAE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3CC7AFB0-C00A-4EA5-882E-D3826B7397E3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19394C8E-A74F-4AF5-97C7-95FA1AE0B92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B1FA5F8-EF79-4816-A8B5-F00DAEE00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906C50D-6583-4C6C-ABB6-604D442DC36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808F829E-4B0D-47BC-9880-012A7B65B54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8269D359-37D2-4469-A657-9DEA3B2D2262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467DC549-A083-4C11-B1F7-D33B745CEB7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F365A485-8177-48F1-9A43-F6CE27A2C7B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989E9088-2ED8-4F34-BFA9-2DD62230872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BE4B2C34-F66A-4F3B-AA9F-56FC53F89CE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3167BC9F-BC21-4515-AE1E-1158D9F512B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5C7950D-0081-4FDD-96BF-00DC700C4892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CA22296-76B6-4C9D-A610-6C234C29F81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6D450B3-B290-4F17-9A82-ABF9DF1DE5B0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65C16229-0C2F-41DC-BDD8-EC108129745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0601B9C8-2FDF-477E-9898-91C87ECB21E0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EFB32CC0-4F88-4E41-9F2F-C9FCCAC1CBA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88873582-36C3-48D4-AD0B-DE9A6BF625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50CDD60-666F-4A75-92B6-5F5B797CA58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19CC631-F3D5-474F-8835-1087B1EC8E3C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7B7CA39-7C1C-432E-93DF-FAE40EA0AB3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640CE090-27A0-41ED-937D-63A8F2040B1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B9B6C874-B96E-479C-B875-CD48504853E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94ADC981-020F-42C6-B668-1DF08572540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7D9D223F-EDB4-45BE-B370-2D29C457CD6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9D71484-C93C-48F4-A2FE-561C923EA01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2E6484E-1FD7-43AF-AD13-0D31529E1F1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C21BC80-4CA6-4B86-840F-9C3517060099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FC7FEB3-8A5C-467E-A3AA-5AD91CF423C5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071F25F0-0699-4A26-A1F3-ACBC2D10889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6D21C08-5954-464C-9CFF-1F895A0B30A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E918EED3-9B79-4A7D-83FA-C87BD3E71C6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01F6A468-F3F6-4D6A-B01D-EBA40414DE2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9AA2A404-4E51-4573-801E-16F593AE80C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EA53B2F4-33BE-43E3-8D64-A0FDE9F5C1E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B55A05E-2313-42CE-9400-F183431BF3F9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BBB9D8D4-3653-400C-B38B-A809350EA55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D66409B5-9B20-43C9-B3DB-571E394DF55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B534EBE-B982-4CAB-B96C-88E1B667719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D094AED-B320-4F63-B7FA-D1081B3FF0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EF2CB90B-4C6F-428E-9A21-9CF239A6B31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7615928F-4E3C-4FFE-984D-F47A483C606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39BB9543-19CA-4406-81F4-D68D2216F81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45340EC-00C1-432F-8176-FB2E0DFA229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F04E49FE-D0ED-43C8-819D-E94DC8A508F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27AFE97-C372-407E-A8A0-BB0A13BED5A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F525AA09-A326-49D7-B6E0-ECAC0B12493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2F66879C-07FD-47BE-8986-8930C1432668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552601B-DD80-4CBD-8E72-A8FFEC43B9C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9FD31B1-D601-4BB7-BC68-1F3651E4EA7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D2D1A268-2B03-428F-BE26-4457DF6727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BA00ECD-E6C3-42C4-BC64-161F1FF51D5E}"/>
              </a:ext>
            </a:extLst>
          </p:cNvPr>
          <p:cNvGrpSpPr/>
          <p:nvPr/>
        </p:nvGrpSpPr>
        <p:grpSpPr>
          <a:xfrm>
            <a:off x="1579531" y="4116847"/>
            <a:ext cx="2511085" cy="668251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9225334A-DB95-4E49-A020-7240E8C1DEA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08456589-A05E-4115-AA6E-3D8B70F0997B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4BD87D8-6620-4AD2-8BF6-B1A84694179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E6FA30C5-9D63-4AE2-8F0F-D37B53E1C6B0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61913734-5F44-4CF8-A643-8B76A30E4B03}"/>
              </a:ext>
            </a:extLst>
          </p:cNvPr>
          <p:cNvSpPr/>
          <p:nvPr/>
        </p:nvSpPr>
        <p:spPr>
          <a:xfrm>
            <a:off x="1329875" y="2163337"/>
            <a:ext cx="3044883" cy="2905209"/>
          </a:xfrm>
          <a:custGeom>
            <a:avLst/>
            <a:gdLst>
              <a:gd name="connsiteX0" fmla="*/ 0 w 4567324"/>
              <a:gd name="connsiteY0" fmla="*/ 0 h 4357814"/>
              <a:gd name="connsiteX1" fmla="*/ 2186363 w 4567324"/>
              <a:gd name="connsiteY1" fmla="*/ 0 h 4357814"/>
              <a:gd name="connsiteX2" fmla="*/ 2186363 w 4567324"/>
              <a:gd name="connsiteY2" fmla="*/ 195535 h 4357814"/>
              <a:gd name="connsiteX3" fmla="*/ 195535 w 4567324"/>
              <a:gd name="connsiteY3" fmla="*/ 195535 h 4357814"/>
              <a:gd name="connsiteX4" fmla="*/ 195535 w 4567324"/>
              <a:gd name="connsiteY4" fmla="*/ 4162279 h 4357814"/>
              <a:gd name="connsiteX5" fmla="*/ 4371789 w 4567324"/>
              <a:gd name="connsiteY5" fmla="*/ 4162279 h 4357814"/>
              <a:gd name="connsiteX6" fmla="*/ 4371789 w 4567324"/>
              <a:gd name="connsiteY6" fmla="*/ 1765145 h 4357814"/>
              <a:gd name="connsiteX7" fmla="*/ 4567324 w 4567324"/>
              <a:gd name="connsiteY7" fmla="*/ 1765145 h 4357814"/>
              <a:gd name="connsiteX8" fmla="*/ 4567324 w 4567324"/>
              <a:gd name="connsiteY8" fmla="*/ 4357814 h 4357814"/>
              <a:gd name="connsiteX9" fmla="*/ 0 w 4567324"/>
              <a:gd name="connsiteY9" fmla="*/ 4357814 h 4357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7324" h="4357814">
                <a:moveTo>
                  <a:pt x="0" y="0"/>
                </a:moveTo>
                <a:lnTo>
                  <a:pt x="2186363" y="0"/>
                </a:lnTo>
                <a:lnTo>
                  <a:pt x="2186363" y="195535"/>
                </a:lnTo>
                <a:lnTo>
                  <a:pt x="195535" y="195535"/>
                </a:lnTo>
                <a:lnTo>
                  <a:pt x="195535" y="4162279"/>
                </a:lnTo>
                <a:lnTo>
                  <a:pt x="4371789" y="4162279"/>
                </a:lnTo>
                <a:lnTo>
                  <a:pt x="4371789" y="1765145"/>
                </a:lnTo>
                <a:lnTo>
                  <a:pt x="4567324" y="1765145"/>
                </a:lnTo>
                <a:lnTo>
                  <a:pt x="4567324" y="4357814"/>
                </a:lnTo>
                <a:lnTo>
                  <a:pt x="0" y="4357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88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05"/>
          <p:cNvGrpSpPr/>
          <p:nvPr/>
        </p:nvGrpSpPr>
        <p:grpSpPr>
          <a:xfrm>
            <a:off x="3228905" y="1462045"/>
            <a:ext cx="5545635" cy="4309679"/>
            <a:chOff x="4055565" y="1710121"/>
            <a:chExt cx="3953928" cy="3240024"/>
          </a:xfrm>
          <a:solidFill>
            <a:srgbClr val="FFFFFF">
              <a:alpha val="14902"/>
            </a:srgbClr>
          </a:solidFill>
        </p:grpSpPr>
        <p:grpSp>
          <p:nvGrpSpPr>
            <p:cNvPr id="8" name="Group 7"/>
            <p:cNvGrpSpPr/>
            <p:nvPr/>
          </p:nvGrpSpPr>
          <p:grpSpPr>
            <a:xfrm>
              <a:off x="4055565" y="1710121"/>
              <a:ext cx="3953928" cy="3240024"/>
              <a:chOff x="1329875" y="2163337"/>
              <a:chExt cx="3044883" cy="2905209"/>
            </a:xfrm>
            <a:grpFill/>
          </p:grpSpPr>
          <p:sp>
            <p:nvSpPr>
              <p:cNvPr id="2" name="Freeform: Shape 107">
                <a:extLst>
                  <a:ext uri="{FF2B5EF4-FFF2-40B4-BE49-F238E27FC236}">
                    <a16:creationId xmlns:a16="http://schemas.microsoft.com/office/drawing/2014/main" id="{61913734-5F44-4CF8-A643-8B76A30E4B03}"/>
                  </a:ext>
                </a:extLst>
              </p:cNvPr>
              <p:cNvSpPr/>
              <p:nvPr/>
            </p:nvSpPr>
            <p:spPr>
              <a:xfrm>
                <a:off x="1329875" y="2163337"/>
                <a:ext cx="3044883" cy="2905209"/>
              </a:xfrm>
              <a:custGeom>
                <a:avLst/>
                <a:gdLst>
                  <a:gd name="connsiteX0" fmla="*/ 0 w 4567324"/>
                  <a:gd name="connsiteY0" fmla="*/ 0 h 4357814"/>
                  <a:gd name="connsiteX1" fmla="*/ 2186363 w 4567324"/>
                  <a:gd name="connsiteY1" fmla="*/ 0 h 4357814"/>
                  <a:gd name="connsiteX2" fmla="*/ 2186363 w 4567324"/>
                  <a:gd name="connsiteY2" fmla="*/ 195535 h 4357814"/>
                  <a:gd name="connsiteX3" fmla="*/ 195535 w 4567324"/>
                  <a:gd name="connsiteY3" fmla="*/ 195535 h 4357814"/>
                  <a:gd name="connsiteX4" fmla="*/ 195535 w 4567324"/>
                  <a:gd name="connsiteY4" fmla="*/ 4162279 h 4357814"/>
                  <a:gd name="connsiteX5" fmla="*/ 4371789 w 4567324"/>
                  <a:gd name="connsiteY5" fmla="*/ 4162279 h 4357814"/>
                  <a:gd name="connsiteX6" fmla="*/ 4371789 w 4567324"/>
                  <a:gd name="connsiteY6" fmla="*/ 1765145 h 4357814"/>
                  <a:gd name="connsiteX7" fmla="*/ 4567324 w 4567324"/>
                  <a:gd name="connsiteY7" fmla="*/ 1765145 h 4357814"/>
                  <a:gd name="connsiteX8" fmla="*/ 4567324 w 4567324"/>
                  <a:gd name="connsiteY8" fmla="*/ 4357814 h 4357814"/>
                  <a:gd name="connsiteX9" fmla="*/ 0 w 4567324"/>
                  <a:gd name="connsiteY9" fmla="*/ 4357814 h 4357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567324" h="4357814">
                    <a:moveTo>
                      <a:pt x="0" y="0"/>
                    </a:moveTo>
                    <a:lnTo>
                      <a:pt x="2186363" y="0"/>
                    </a:lnTo>
                    <a:lnTo>
                      <a:pt x="2186363" y="195535"/>
                    </a:lnTo>
                    <a:lnTo>
                      <a:pt x="195535" y="195535"/>
                    </a:lnTo>
                    <a:lnTo>
                      <a:pt x="195535" y="4162279"/>
                    </a:lnTo>
                    <a:lnTo>
                      <a:pt x="4371789" y="4162279"/>
                    </a:lnTo>
                    <a:lnTo>
                      <a:pt x="4371789" y="1765145"/>
                    </a:lnTo>
                    <a:lnTo>
                      <a:pt x="4567324" y="1765145"/>
                    </a:lnTo>
                    <a:lnTo>
                      <a:pt x="4567324" y="4357814"/>
                    </a:lnTo>
                    <a:lnTo>
                      <a:pt x="0" y="4357814"/>
                    </a:lnTo>
                    <a:close/>
                  </a:path>
                </a:pathLst>
              </a:custGeom>
              <a:grpFill/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9BA00ECD-E6C3-42C4-BC64-161F1FF51D5E}"/>
                  </a:ext>
                </a:extLst>
              </p:cNvPr>
              <p:cNvGrpSpPr/>
              <p:nvPr/>
            </p:nvGrpSpPr>
            <p:grpSpPr>
              <a:xfrm>
                <a:off x="1579531" y="4116847"/>
                <a:ext cx="2511085" cy="668251"/>
                <a:chOff x="3960971" y="2767117"/>
                <a:chExt cx="4267200" cy="1321489"/>
              </a:xfrm>
              <a:grpFill/>
            </p:grpSpPr>
            <p:sp>
              <p:nvSpPr>
                <p:cNvPr id="4" name="Freeform: Shape 103">
                  <a:extLst>
                    <a:ext uri="{FF2B5EF4-FFF2-40B4-BE49-F238E27FC236}">
                      <a16:creationId xmlns:a16="http://schemas.microsoft.com/office/drawing/2014/main" id="{9225334A-DB95-4E49-A020-7240E8C1DEAC}"/>
                    </a:ext>
                  </a:extLst>
                </p:cNvPr>
                <p:cNvSpPr/>
                <p:nvPr/>
              </p:nvSpPr>
              <p:spPr>
                <a:xfrm>
                  <a:off x="4049553" y="3359522"/>
                  <a:ext cx="4086225" cy="657225"/>
                </a:xfrm>
                <a:custGeom>
                  <a:avLst/>
                  <a:gdLst>
                    <a:gd name="connsiteX0" fmla="*/ 3881914 w 4086225"/>
                    <a:gd name="connsiteY0" fmla="*/ 86622 h 657225"/>
                    <a:gd name="connsiteX1" fmla="*/ 2049304 w 4086225"/>
                    <a:gd name="connsiteY1" fmla="*/ 319032 h 657225"/>
                    <a:gd name="connsiteX2" fmla="*/ 2049304 w 4086225"/>
                    <a:gd name="connsiteY2" fmla="*/ 313317 h 657225"/>
                    <a:gd name="connsiteX3" fmla="*/ 210979 w 4086225"/>
                    <a:gd name="connsiteY3" fmla="*/ 78050 h 657225"/>
                    <a:gd name="connsiteX4" fmla="*/ 7144 w 4086225"/>
                    <a:gd name="connsiteY4" fmla="*/ 603830 h 657225"/>
                    <a:gd name="connsiteX5" fmla="*/ 1779746 w 4086225"/>
                    <a:gd name="connsiteY5" fmla="*/ 375230 h 657225"/>
                    <a:gd name="connsiteX6" fmla="*/ 2043589 w 4086225"/>
                    <a:gd name="connsiteY6" fmla="*/ 643835 h 657225"/>
                    <a:gd name="connsiteX7" fmla="*/ 2043589 w 4086225"/>
                    <a:gd name="connsiteY7" fmla="*/ 652407 h 657225"/>
                    <a:gd name="connsiteX8" fmla="*/ 2312194 w 4086225"/>
                    <a:gd name="connsiteY8" fmla="*/ 383802 h 657225"/>
                    <a:gd name="connsiteX9" fmla="*/ 4084796 w 4086225"/>
                    <a:gd name="connsiteY9" fmla="*/ 612402 h 657225"/>
                    <a:gd name="connsiteX10" fmla="*/ 3881914 w 4086225"/>
                    <a:gd name="connsiteY10" fmla="*/ 86622 h 6572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4086225" h="657225">
                      <a:moveTo>
                        <a:pt x="3881914" y="86622"/>
                      </a:moveTo>
                      <a:cubicBezTo>
                        <a:pt x="3555206" y="-1960"/>
                        <a:pt x="2711291" y="-80065"/>
                        <a:pt x="2049304" y="319032"/>
                      </a:cubicBezTo>
                      <a:lnTo>
                        <a:pt x="2049304" y="313317"/>
                      </a:lnTo>
                      <a:cubicBezTo>
                        <a:pt x="1385411" y="-88638"/>
                        <a:pt x="538639" y="-9580"/>
                        <a:pt x="210979" y="78050"/>
                      </a:cubicBezTo>
                      <a:cubicBezTo>
                        <a:pt x="210979" y="78050"/>
                        <a:pt x="17621" y="294267"/>
                        <a:pt x="7144" y="603830"/>
                      </a:cubicBezTo>
                      <a:lnTo>
                        <a:pt x="1779746" y="375230"/>
                      </a:lnTo>
                      <a:cubicBezTo>
                        <a:pt x="1779746" y="521915"/>
                        <a:pt x="1897856" y="640977"/>
                        <a:pt x="2043589" y="643835"/>
                      </a:cubicBezTo>
                      <a:lnTo>
                        <a:pt x="2043589" y="652407"/>
                      </a:lnTo>
                      <a:cubicBezTo>
                        <a:pt x="2192179" y="652407"/>
                        <a:pt x="2312194" y="532392"/>
                        <a:pt x="2312194" y="383802"/>
                      </a:cubicBezTo>
                      <a:lnTo>
                        <a:pt x="4084796" y="612402"/>
                      </a:lnTo>
                      <a:cubicBezTo>
                        <a:pt x="4076224" y="302840"/>
                        <a:pt x="3881914" y="86622"/>
                        <a:pt x="3881914" y="86622"/>
                      </a:cubicBezTo>
                      <a:close/>
                    </a:path>
                  </a:pathLst>
                </a:cu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5" name="Freeform: Shape 104">
                  <a:extLst>
                    <a:ext uri="{FF2B5EF4-FFF2-40B4-BE49-F238E27FC236}">
                      <a16:creationId xmlns:a16="http://schemas.microsoft.com/office/drawing/2014/main" id="{08456589-A05E-4115-AA6E-3D8B70F0997B}"/>
                    </a:ext>
                  </a:extLst>
                </p:cNvPr>
                <p:cNvSpPr/>
                <p:nvPr/>
              </p:nvSpPr>
              <p:spPr>
                <a:xfrm>
                  <a:off x="3960971" y="3698081"/>
                  <a:ext cx="4267200" cy="390525"/>
                </a:xfrm>
                <a:custGeom>
                  <a:avLst/>
                  <a:gdLst>
                    <a:gd name="connsiteX0" fmla="*/ 2127409 w 4267200"/>
                    <a:gd name="connsiteY0" fmla="*/ 389096 h 390525"/>
                    <a:gd name="connsiteX1" fmla="*/ 1806416 w 4267200"/>
                    <a:gd name="connsiteY1" fmla="*/ 120491 h 390525"/>
                    <a:gd name="connsiteX2" fmla="*/ 51911 w 4267200"/>
                    <a:gd name="connsiteY2" fmla="*/ 330041 h 390525"/>
                    <a:gd name="connsiteX3" fmla="*/ 7144 w 4267200"/>
                    <a:gd name="connsiteY3" fmla="*/ 294799 h 390525"/>
                    <a:gd name="connsiteX4" fmla="*/ 7144 w 4267200"/>
                    <a:gd name="connsiteY4" fmla="*/ 251936 h 390525"/>
                    <a:gd name="connsiteX5" fmla="*/ 51911 w 4267200"/>
                    <a:gd name="connsiteY5" fmla="*/ 216694 h 390525"/>
                    <a:gd name="connsiteX6" fmla="*/ 1859756 w 4267200"/>
                    <a:gd name="connsiteY6" fmla="*/ 7144 h 390525"/>
                    <a:gd name="connsiteX7" fmla="*/ 1915954 w 4267200"/>
                    <a:gd name="connsiteY7" fmla="*/ 65246 h 390525"/>
                    <a:gd name="connsiteX8" fmla="*/ 2127409 w 4267200"/>
                    <a:gd name="connsiteY8" fmla="*/ 275749 h 390525"/>
                    <a:gd name="connsiteX9" fmla="*/ 2338864 w 4267200"/>
                    <a:gd name="connsiteY9" fmla="*/ 65246 h 390525"/>
                    <a:gd name="connsiteX10" fmla="*/ 2395061 w 4267200"/>
                    <a:gd name="connsiteY10" fmla="*/ 7144 h 390525"/>
                    <a:gd name="connsiteX11" fmla="*/ 4231482 w 4267200"/>
                    <a:gd name="connsiteY11" fmla="*/ 216694 h 390525"/>
                    <a:gd name="connsiteX12" fmla="*/ 4266724 w 4267200"/>
                    <a:gd name="connsiteY12" fmla="*/ 251936 h 390525"/>
                    <a:gd name="connsiteX13" fmla="*/ 4266724 w 4267200"/>
                    <a:gd name="connsiteY13" fmla="*/ 294799 h 390525"/>
                    <a:gd name="connsiteX14" fmla="*/ 4231482 w 4267200"/>
                    <a:gd name="connsiteY14" fmla="*/ 330041 h 390525"/>
                    <a:gd name="connsiteX15" fmla="*/ 2448401 w 4267200"/>
                    <a:gd name="connsiteY15" fmla="*/ 120491 h 390525"/>
                    <a:gd name="connsiteX16" fmla="*/ 2127409 w 4267200"/>
                    <a:gd name="connsiteY16" fmla="*/ 389096 h 3905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4267200" h="390525">
                      <a:moveTo>
                        <a:pt x="2127409" y="389096"/>
                      </a:moveTo>
                      <a:cubicBezTo>
                        <a:pt x="1967389" y="389096"/>
                        <a:pt x="1834039" y="272891"/>
                        <a:pt x="1806416" y="120491"/>
                      </a:cubicBezTo>
                      <a:lnTo>
                        <a:pt x="51911" y="330041"/>
                      </a:lnTo>
                      <a:cubicBezTo>
                        <a:pt x="31909" y="330041"/>
                        <a:pt x="7144" y="313849"/>
                        <a:pt x="7144" y="294799"/>
                      </a:cubicBezTo>
                      <a:lnTo>
                        <a:pt x="7144" y="251936"/>
                      </a:lnTo>
                      <a:cubicBezTo>
                        <a:pt x="7144" y="231934"/>
                        <a:pt x="32861" y="216694"/>
                        <a:pt x="51911" y="216694"/>
                      </a:cubicBezTo>
                      <a:lnTo>
                        <a:pt x="1859756" y="7144"/>
                      </a:lnTo>
                      <a:cubicBezTo>
                        <a:pt x="1891189" y="7144"/>
                        <a:pt x="1915954" y="32861"/>
                        <a:pt x="1915954" y="65246"/>
                      </a:cubicBezTo>
                      <a:cubicBezTo>
                        <a:pt x="1915954" y="181451"/>
                        <a:pt x="2011204" y="275749"/>
                        <a:pt x="2127409" y="275749"/>
                      </a:cubicBezTo>
                      <a:cubicBezTo>
                        <a:pt x="2243614" y="275749"/>
                        <a:pt x="2338864" y="181451"/>
                        <a:pt x="2338864" y="65246"/>
                      </a:cubicBezTo>
                      <a:cubicBezTo>
                        <a:pt x="2338864" y="33814"/>
                        <a:pt x="2363629" y="7144"/>
                        <a:pt x="2395061" y="7144"/>
                      </a:cubicBezTo>
                      <a:lnTo>
                        <a:pt x="4231482" y="216694"/>
                      </a:lnTo>
                      <a:cubicBezTo>
                        <a:pt x="4251484" y="216694"/>
                        <a:pt x="4266724" y="232886"/>
                        <a:pt x="4266724" y="251936"/>
                      </a:cubicBezTo>
                      <a:lnTo>
                        <a:pt x="4266724" y="294799"/>
                      </a:lnTo>
                      <a:cubicBezTo>
                        <a:pt x="4266724" y="314801"/>
                        <a:pt x="4250532" y="330041"/>
                        <a:pt x="4231482" y="330041"/>
                      </a:cubicBezTo>
                      <a:lnTo>
                        <a:pt x="2448401" y="120491"/>
                      </a:lnTo>
                      <a:cubicBezTo>
                        <a:pt x="2420779" y="272891"/>
                        <a:pt x="2287429" y="389096"/>
                        <a:pt x="2127409" y="389096"/>
                      </a:cubicBezTo>
                      <a:close/>
                    </a:path>
                  </a:pathLst>
                </a:cu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sz="1200"/>
                </a:p>
              </p:txBody>
            </p:sp>
            <p:sp>
              <p:nvSpPr>
                <p:cNvPr id="6" name="Freeform: Shape 105">
                  <a:extLst>
                    <a:ext uri="{FF2B5EF4-FFF2-40B4-BE49-F238E27FC236}">
                      <a16:creationId xmlns:a16="http://schemas.microsoft.com/office/drawing/2014/main" id="{34BD87D8-6620-4AD2-8BF6-B1A84694179F}"/>
                    </a:ext>
                  </a:extLst>
                </p:cNvPr>
                <p:cNvSpPr/>
                <p:nvPr/>
              </p:nvSpPr>
              <p:spPr>
                <a:xfrm>
                  <a:off x="6068849" y="2857621"/>
                  <a:ext cx="1809750" cy="857250"/>
                </a:xfrm>
                <a:custGeom>
                  <a:avLst/>
                  <a:gdLst>
                    <a:gd name="connsiteX0" fmla="*/ 1806416 w 1809750"/>
                    <a:gd name="connsiteY0" fmla="*/ 463748 h 857250"/>
                    <a:gd name="connsiteX1" fmla="*/ 423386 w 1809750"/>
                    <a:gd name="connsiteY1" fmla="*/ 638056 h 857250"/>
                    <a:gd name="connsiteX2" fmla="*/ 437674 w 1809750"/>
                    <a:gd name="connsiteY2" fmla="*/ 632341 h 857250"/>
                    <a:gd name="connsiteX3" fmla="*/ 1751171 w 1809750"/>
                    <a:gd name="connsiteY3" fmla="*/ 395168 h 857250"/>
                    <a:gd name="connsiteX4" fmla="*/ 1769269 w 1809750"/>
                    <a:gd name="connsiteY4" fmla="*/ 375166 h 857250"/>
                    <a:gd name="connsiteX5" fmla="*/ 1749266 w 1809750"/>
                    <a:gd name="connsiteY5" fmla="*/ 357068 h 857250"/>
                    <a:gd name="connsiteX6" fmla="*/ 421481 w 1809750"/>
                    <a:gd name="connsiteY6" fmla="*/ 598051 h 857250"/>
                    <a:gd name="connsiteX7" fmla="*/ 343376 w 1809750"/>
                    <a:gd name="connsiteY7" fmla="*/ 631388 h 857250"/>
                    <a:gd name="connsiteX8" fmla="*/ 1721644 w 1809750"/>
                    <a:gd name="connsiteY8" fmla="*/ 305633 h 857250"/>
                    <a:gd name="connsiteX9" fmla="*/ 1726406 w 1809750"/>
                    <a:gd name="connsiteY9" fmla="*/ 300871 h 857250"/>
                    <a:gd name="connsiteX10" fmla="*/ 1721644 w 1809750"/>
                    <a:gd name="connsiteY10" fmla="*/ 296108 h 857250"/>
                    <a:gd name="connsiteX11" fmla="*/ 381476 w 1809750"/>
                    <a:gd name="connsiteY11" fmla="*/ 603766 h 857250"/>
                    <a:gd name="connsiteX12" fmla="*/ 454819 w 1809750"/>
                    <a:gd name="connsiteY12" fmla="*/ 566618 h 857250"/>
                    <a:gd name="connsiteX13" fmla="*/ 1654016 w 1809750"/>
                    <a:gd name="connsiteY13" fmla="*/ 252293 h 857250"/>
                    <a:gd name="connsiteX14" fmla="*/ 1671161 w 1809750"/>
                    <a:gd name="connsiteY14" fmla="*/ 232291 h 857250"/>
                    <a:gd name="connsiteX15" fmla="*/ 1650206 w 1809750"/>
                    <a:gd name="connsiteY15" fmla="*/ 214193 h 857250"/>
                    <a:gd name="connsiteX16" fmla="*/ 435769 w 1809750"/>
                    <a:gd name="connsiteY16" fmla="*/ 532328 h 857250"/>
                    <a:gd name="connsiteX17" fmla="*/ 104299 w 1809750"/>
                    <a:gd name="connsiteY17" fmla="*/ 725686 h 857250"/>
                    <a:gd name="connsiteX18" fmla="*/ 1428274 w 1809750"/>
                    <a:gd name="connsiteY18" fmla="*/ 17026 h 857250"/>
                    <a:gd name="connsiteX19" fmla="*/ 1431131 w 1809750"/>
                    <a:gd name="connsiteY19" fmla="*/ 10358 h 857250"/>
                    <a:gd name="connsiteX20" fmla="*/ 1424464 w 1809750"/>
                    <a:gd name="connsiteY20" fmla="*/ 7501 h 857250"/>
                    <a:gd name="connsiteX21" fmla="*/ 57626 w 1809750"/>
                    <a:gd name="connsiteY21" fmla="*/ 759023 h 857250"/>
                    <a:gd name="connsiteX22" fmla="*/ 9049 w 1809750"/>
                    <a:gd name="connsiteY22" fmla="*/ 799028 h 857250"/>
                    <a:gd name="connsiteX23" fmla="*/ 21431 w 1809750"/>
                    <a:gd name="connsiteY23" fmla="*/ 812363 h 857250"/>
                    <a:gd name="connsiteX24" fmla="*/ 7144 w 1809750"/>
                    <a:gd name="connsiteY24" fmla="*/ 823793 h 857250"/>
                    <a:gd name="connsiteX25" fmla="*/ 31909 w 1809750"/>
                    <a:gd name="connsiteY25" fmla="*/ 852368 h 857250"/>
                    <a:gd name="connsiteX26" fmla="*/ 327184 w 1809750"/>
                    <a:gd name="connsiteY26" fmla="*/ 679013 h 857250"/>
                    <a:gd name="connsiteX27" fmla="*/ 330994 w 1809750"/>
                    <a:gd name="connsiteY27" fmla="*/ 681871 h 857250"/>
                    <a:gd name="connsiteX28" fmla="*/ 332899 w 1809750"/>
                    <a:gd name="connsiteY28" fmla="*/ 681871 h 857250"/>
                    <a:gd name="connsiteX29" fmla="*/ 1805464 w 1809750"/>
                    <a:gd name="connsiteY29" fmla="*/ 472321 h 857250"/>
                    <a:gd name="connsiteX30" fmla="*/ 1810226 w 1809750"/>
                    <a:gd name="connsiteY30" fmla="*/ 467558 h 857250"/>
                    <a:gd name="connsiteX31" fmla="*/ 1806416 w 1809750"/>
                    <a:gd name="connsiteY31" fmla="*/ 463748 h 857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809750" h="857250">
                      <a:moveTo>
                        <a:pt x="1806416" y="463748"/>
                      </a:moveTo>
                      <a:cubicBezTo>
                        <a:pt x="1798796" y="463748"/>
                        <a:pt x="1060609" y="411361"/>
                        <a:pt x="423386" y="638056"/>
                      </a:cubicBezTo>
                      <a:cubicBezTo>
                        <a:pt x="428149" y="636151"/>
                        <a:pt x="432911" y="634246"/>
                        <a:pt x="437674" y="632341"/>
                      </a:cubicBezTo>
                      <a:cubicBezTo>
                        <a:pt x="691039" y="529471"/>
                        <a:pt x="1122521" y="420886"/>
                        <a:pt x="1751171" y="395168"/>
                      </a:cubicBezTo>
                      <a:cubicBezTo>
                        <a:pt x="1761649" y="395168"/>
                        <a:pt x="1770221" y="385643"/>
                        <a:pt x="1769269" y="375166"/>
                      </a:cubicBezTo>
                      <a:cubicBezTo>
                        <a:pt x="1769269" y="364688"/>
                        <a:pt x="1759744" y="356116"/>
                        <a:pt x="1749266" y="357068"/>
                      </a:cubicBezTo>
                      <a:cubicBezTo>
                        <a:pt x="1114901" y="383738"/>
                        <a:pt x="676751" y="494228"/>
                        <a:pt x="421481" y="598051"/>
                      </a:cubicBezTo>
                      <a:cubicBezTo>
                        <a:pt x="393859" y="609481"/>
                        <a:pt x="368141" y="619958"/>
                        <a:pt x="343376" y="631388"/>
                      </a:cubicBezTo>
                      <a:cubicBezTo>
                        <a:pt x="999649" y="316111"/>
                        <a:pt x="1713071" y="305633"/>
                        <a:pt x="1721644" y="305633"/>
                      </a:cubicBezTo>
                      <a:cubicBezTo>
                        <a:pt x="1724501" y="305633"/>
                        <a:pt x="1726406" y="303728"/>
                        <a:pt x="1726406" y="300871"/>
                      </a:cubicBezTo>
                      <a:cubicBezTo>
                        <a:pt x="1726406" y="298013"/>
                        <a:pt x="1724501" y="296108"/>
                        <a:pt x="1721644" y="296108"/>
                      </a:cubicBezTo>
                      <a:cubicBezTo>
                        <a:pt x="1713071" y="296108"/>
                        <a:pt x="1027271" y="306586"/>
                        <a:pt x="381476" y="603766"/>
                      </a:cubicBezTo>
                      <a:cubicBezTo>
                        <a:pt x="404336" y="591383"/>
                        <a:pt x="429101" y="579001"/>
                        <a:pt x="454819" y="566618"/>
                      </a:cubicBezTo>
                      <a:cubicBezTo>
                        <a:pt x="708184" y="443746"/>
                        <a:pt x="1073944" y="298013"/>
                        <a:pt x="1654016" y="252293"/>
                      </a:cubicBezTo>
                      <a:cubicBezTo>
                        <a:pt x="1664494" y="251341"/>
                        <a:pt x="1672114" y="242768"/>
                        <a:pt x="1671161" y="232291"/>
                      </a:cubicBezTo>
                      <a:cubicBezTo>
                        <a:pt x="1670209" y="221813"/>
                        <a:pt x="1660684" y="214193"/>
                        <a:pt x="1650206" y="214193"/>
                      </a:cubicBezTo>
                      <a:cubicBezTo>
                        <a:pt x="1062514" y="259913"/>
                        <a:pt x="691991" y="407551"/>
                        <a:pt x="435769" y="532328"/>
                      </a:cubicBezTo>
                      <a:cubicBezTo>
                        <a:pt x="284321" y="605671"/>
                        <a:pt x="174784" y="676156"/>
                        <a:pt x="104299" y="725686"/>
                      </a:cubicBezTo>
                      <a:cubicBezTo>
                        <a:pt x="620554" y="206573"/>
                        <a:pt x="1420654" y="19883"/>
                        <a:pt x="1428274" y="17026"/>
                      </a:cubicBezTo>
                      <a:cubicBezTo>
                        <a:pt x="1431131" y="16073"/>
                        <a:pt x="1432084" y="13216"/>
                        <a:pt x="1431131" y="10358"/>
                      </a:cubicBezTo>
                      <a:cubicBezTo>
                        <a:pt x="1430179" y="7501"/>
                        <a:pt x="1427321" y="6548"/>
                        <a:pt x="1424464" y="7501"/>
                      </a:cubicBezTo>
                      <a:cubicBezTo>
                        <a:pt x="1415891" y="11311"/>
                        <a:pt x="573881" y="207526"/>
                        <a:pt x="57626" y="759023"/>
                      </a:cubicBezTo>
                      <a:cubicBezTo>
                        <a:pt x="27146" y="782836"/>
                        <a:pt x="10954" y="797123"/>
                        <a:pt x="9049" y="799028"/>
                      </a:cubicBezTo>
                      <a:lnTo>
                        <a:pt x="21431" y="812363"/>
                      </a:lnTo>
                      <a:cubicBezTo>
                        <a:pt x="12859" y="819031"/>
                        <a:pt x="8096" y="822841"/>
                        <a:pt x="7144" y="823793"/>
                      </a:cubicBezTo>
                      <a:lnTo>
                        <a:pt x="31909" y="852368"/>
                      </a:lnTo>
                      <a:cubicBezTo>
                        <a:pt x="32861" y="851416"/>
                        <a:pt x="126206" y="772358"/>
                        <a:pt x="327184" y="679013"/>
                      </a:cubicBezTo>
                      <a:cubicBezTo>
                        <a:pt x="328136" y="680918"/>
                        <a:pt x="329089" y="681871"/>
                        <a:pt x="330994" y="681871"/>
                      </a:cubicBezTo>
                      <a:cubicBezTo>
                        <a:pt x="331946" y="681871"/>
                        <a:pt x="332899" y="681871"/>
                        <a:pt x="332899" y="681871"/>
                      </a:cubicBezTo>
                      <a:cubicBezTo>
                        <a:pt x="986314" y="414218"/>
                        <a:pt x="1797844" y="472321"/>
                        <a:pt x="1805464" y="472321"/>
                      </a:cubicBezTo>
                      <a:cubicBezTo>
                        <a:pt x="1808321" y="472321"/>
                        <a:pt x="1810226" y="470416"/>
                        <a:pt x="1810226" y="467558"/>
                      </a:cubicBezTo>
                      <a:cubicBezTo>
                        <a:pt x="1811179" y="465653"/>
                        <a:pt x="1808321" y="463748"/>
                        <a:pt x="1806416" y="463748"/>
                      </a:cubicBezTo>
                      <a:close/>
                    </a:path>
                  </a:pathLst>
                </a:cu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sz="1200" dirty="0"/>
                </a:p>
              </p:txBody>
            </p:sp>
            <p:sp>
              <p:nvSpPr>
                <p:cNvPr id="7" name="Freeform: Shape 106">
                  <a:extLst>
                    <a:ext uri="{FF2B5EF4-FFF2-40B4-BE49-F238E27FC236}">
                      <a16:creationId xmlns:a16="http://schemas.microsoft.com/office/drawing/2014/main" id="{E6FA30C5-9D63-4AE2-8F0F-D37B53E1C6B0}"/>
                    </a:ext>
                  </a:extLst>
                </p:cNvPr>
                <p:cNvSpPr/>
                <p:nvPr/>
              </p:nvSpPr>
              <p:spPr>
                <a:xfrm>
                  <a:off x="4297199" y="2767117"/>
                  <a:ext cx="1809750" cy="942975"/>
                </a:xfrm>
                <a:custGeom>
                  <a:avLst/>
                  <a:gdLst>
                    <a:gd name="connsiteX0" fmla="*/ 1811179 w 1809750"/>
                    <a:gd name="connsiteY0" fmla="*/ 915250 h 942975"/>
                    <a:gd name="connsiteX1" fmla="*/ 1796891 w 1809750"/>
                    <a:gd name="connsiteY1" fmla="*/ 903820 h 942975"/>
                    <a:gd name="connsiteX2" fmla="*/ 1809274 w 1809750"/>
                    <a:gd name="connsiteY2" fmla="*/ 890485 h 942975"/>
                    <a:gd name="connsiteX3" fmla="*/ 1779746 w 1809750"/>
                    <a:gd name="connsiteY3" fmla="*/ 865720 h 942975"/>
                    <a:gd name="connsiteX4" fmla="*/ 451009 w 1809750"/>
                    <a:gd name="connsiteY4" fmla="*/ 7517 h 942975"/>
                    <a:gd name="connsiteX5" fmla="*/ 444341 w 1809750"/>
                    <a:gd name="connsiteY5" fmla="*/ 9422 h 942975"/>
                    <a:gd name="connsiteX6" fmla="*/ 446246 w 1809750"/>
                    <a:gd name="connsiteY6" fmla="*/ 16090 h 942975"/>
                    <a:gd name="connsiteX7" fmla="*/ 1745456 w 1809750"/>
                    <a:gd name="connsiteY7" fmla="*/ 839050 h 942975"/>
                    <a:gd name="connsiteX8" fmla="*/ 1381601 w 1809750"/>
                    <a:gd name="connsiteY8" fmla="*/ 621880 h 942975"/>
                    <a:gd name="connsiteX9" fmla="*/ 168116 w 1809750"/>
                    <a:gd name="connsiteY9" fmla="*/ 304697 h 942975"/>
                    <a:gd name="connsiteX10" fmla="*/ 147161 w 1809750"/>
                    <a:gd name="connsiteY10" fmla="*/ 322795 h 942975"/>
                    <a:gd name="connsiteX11" fmla="*/ 164306 w 1809750"/>
                    <a:gd name="connsiteY11" fmla="*/ 342797 h 942975"/>
                    <a:gd name="connsiteX12" fmla="*/ 1363504 w 1809750"/>
                    <a:gd name="connsiteY12" fmla="*/ 657122 h 942975"/>
                    <a:gd name="connsiteX13" fmla="*/ 1436846 w 1809750"/>
                    <a:gd name="connsiteY13" fmla="*/ 694270 h 942975"/>
                    <a:gd name="connsiteX14" fmla="*/ 97631 w 1809750"/>
                    <a:gd name="connsiteY14" fmla="*/ 385660 h 942975"/>
                    <a:gd name="connsiteX15" fmla="*/ 92869 w 1809750"/>
                    <a:gd name="connsiteY15" fmla="*/ 390422 h 942975"/>
                    <a:gd name="connsiteX16" fmla="*/ 97631 w 1809750"/>
                    <a:gd name="connsiteY16" fmla="*/ 395185 h 942975"/>
                    <a:gd name="connsiteX17" fmla="*/ 1475899 w 1809750"/>
                    <a:gd name="connsiteY17" fmla="*/ 720940 h 942975"/>
                    <a:gd name="connsiteX18" fmla="*/ 1397794 w 1809750"/>
                    <a:gd name="connsiteY18" fmla="*/ 687602 h 942975"/>
                    <a:gd name="connsiteX19" fmla="*/ 70009 w 1809750"/>
                    <a:gd name="connsiteY19" fmla="*/ 446620 h 942975"/>
                    <a:gd name="connsiteX20" fmla="*/ 50006 w 1809750"/>
                    <a:gd name="connsiteY20" fmla="*/ 464717 h 942975"/>
                    <a:gd name="connsiteX21" fmla="*/ 68104 w 1809750"/>
                    <a:gd name="connsiteY21" fmla="*/ 484720 h 942975"/>
                    <a:gd name="connsiteX22" fmla="*/ 1381601 w 1809750"/>
                    <a:gd name="connsiteY22" fmla="*/ 721892 h 942975"/>
                    <a:gd name="connsiteX23" fmla="*/ 1395889 w 1809750"/>
                    <a:gd name="connsiteY23" fmla="*/ 727607 h 942975"/>
                    <a:gd name="connsiteX24" fmla="*/ 11906 w 1809750"/>
                    <a:gd name="connsiteY24" fmla="*/ 554252 h 942975"/>
                    <a:gd name="connsiteX25" fmla="*/ 7144 w 1809750"/>
                    <a:gd name="connsiteY25" fmla="*/ 559015 h 942975"/>
                    <a:gd name="connsiteX26" fmla="*/ 11906 w 1809750"/>
                    <a:gd name="connsiteY26" fmla="*/ 563777 h 942975"/>
                    <a:gd name="connsiteX27" fmla="*/ 1484471 w 1809750"/>
                    <a:gd name="connsiteY27" fmla="*/ 773327 h 942975"/>
                    <a:gd name="connsiteX28" fmla="*/ 1486376 w 1809750"/>
                    <a:gd name="connsiteY28" fmla="*/ 773327 h 942975"/>
                    <a:gd name="connsiteX29" fmla="*/ 1490186 w 1809750"/>
                    <a:gd name="connsiteY29" fmla="*/ 770470 h 942975"/>
                    <a:gd name="connsiteX30" fmla="*/ 1785461 w 1809750"/>
                    <a:gd name="connsiteY30" fmla="*/ 943825 h 942975"/>
                    <a:gd name="connsiteX31" fmla="*/ 1811179 w 1809750"/>
                    <a:gd name="connsiteY31" fmla="*/ 915250 h 942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809750" h="942975">
                      <a:moveTo>
                        <a:pt x="1811179" y="915250"/>
                      </a:moveTo>
                      <a:cubicBezTo>
                        <a:pt x="1810226" y="914297"/>
                        <a:pt x="1805464" y="910487"/>
                        <a:pt x="1796891" y="903820"/>
                      </a:cubicBezTo>
                      <a:lnTo>
                        <a:pt x="1809274" y="890485"/>
                      </a:lnTo>
                      <a:cubicBezTo>
                        <a:pt x="1807369" y="889532"/>
                        <a:pt x="1797844" y="880007"/>
                        <a:pt x="1779746" y="865720"/>
                      </a:cubicBezTo>
                      <a:cubicBezTo>
                        <a:pt x="1303496" y="268502"/>
                        <a:pt x="459581" y="12280"/>
                        <a:pt x="451009" y="7517"/>
                      </a:cubicBezTo>
                      <a:cubicBezTo>
                        <a:pt x="448151" y="6565"/>
                        <a:pt x="446246" y="7517"/>
                        <a:pt x="444341" y="9422"/>
                      </a:cubicBezTo>
                      <a:cubicBezTo>
                        <a:pt x="443389" y="11327"/>
                        <a:pt x="444341" y="14185"/>
                        <a:pt x="446246" y="16090"/>
                      </a:cubicBezTo>
                      <a:cubicBezTo>
                        <a:pt x="453866" y="19900"/>
                        <a:pt x="1267301" y="266597"/>
                        <a:pt x="1745456" y="839050"/>
                      </a:cubicBezTo>
                      <a:cubicBezTo>
                        <a:pt x="1678781" y="789520"/>
                        <a:pt x="1558766" y="707605"/>
                        <a:pt x="1381601" y="621880"/>
                      </a:cubicBezTo>
                      <a:cubicBezTo>
                        <a:pt x="1126331" y="498055"/>
                        <a:pt x="754856" y="350417"/>
                        <a:pt x="168116" y="304697"/>
                      </a:cubicBezTo>
                      <a:cubicBezTo>
                        <a:pt x="157639" y="303745"/>
                        <a:pt x="148114" y="311365"/>
                        <a:pt x="147161" y="322795"/>
                      </a:cubicBezTo>
                      <a:cubicBezTo>
                        <a:pt x="146209" y="333272"/>
                        <a:pt x="153829" y="341845"/>
                        <a:pt x="164306" y="342797"/>
                      </a:cubicBezTo>
                      <a:cubicBezTo>
                        <a:pt x="744379" y="388517"/>
                        <a:pt x="1110139" y="534250"/>
                        <a:pt x="1363504" y="657122"/>
                      </a:cubicBezTo>
                      <a:cubicBezTo>
                        <a:pt x="1389221" y="669505"/>
                        <a:pt x="1413986" y="681887"/>
                        <a:pt x="1436846" y="694270"/>
                      </a:cubicBezTo>
                      <a:cubicBezTo>
                        <a:pt x="791051" y="396137"/>
                        <a:pt x="105251" y="385660"/>
                        <a:pt x="97631" y="385660"/>
                      </a:cubicBezTo>
                      <a:cubicBezTo>
                        <a:pt x="94774" y="385660"/>
                        <a:pt x="92869" y="387565"/>
                        <a:pt x="92869" y="390422"/>
                      </a:cubicBezTo>
                      <a:cubicBezTo>
                        <a:pt x="92869" y="393280"/>
                        <a:pt x="94774" y="395185"/>
                        <a:pt x="97631" y="395185"/>
                      </a:cubicBezTo>
                      <a:cubicBezTo>
                        <a:pt x="106204" y="395185"/>
                        <a:pt x="819626" y="405662"/>
                        <a:pt x="1475899" y="720940"/>
                      </a:cubicBezTo>
                      <a:cubicBezTo>
                        <a:pt x="1451134" y="710462"/>
                        <a:pt x="1425416" y="699032"/>
                        <a:pt x="1397794" y="687602"/>
                      </a:cubicBezTo>
                      <a:cubicBezTo>
                        <a:pt x="1141571" y="582827"/>
                        <a:pt x="704374" y="473290"/>
                        <a:pt x="70009" y="446620"/>
                      </a:cubicBezTo>
                      <a:cubicBezTo>
                        <a:pt x="59531" y="446620"/>
                        <a:pt x="50959" y="454240"/>
                        <a:pt x="50006" y="464717"/>
                      </a:cubicBezTo>
                      <a:cubicBezTo>
                        <a:pt x="50006" y="475195"/>
                        <a:pt x="57626" y="483767"/>
                        <a:pt x="68104" y="484720"/>
                      </a:cubicBezTo>
                      <a:cubicBezTo>
                        <a:pt x="695801" y="511390"/>
                        <a:pt x="1128236" y="619975"/>
                        <a:pt x="1381601" y="721892"/>
                      </a:cubicBezTo>
                      <a:cubicBezTo>
                        <a:pt x="1386364" y="723797"/>
                        <a:pt x="1391126" y="725702"/>
                        <a:pt x="1395889" y="727607"/>
                      </a:cubicBezTo>
                      <a:cubicBezTo>
                        <a:pt x="758666" y="501865"/>
                        <a:pt x="19526" y="554252"/>
                        <a:pt x="11906" y="554252"/>
                      </a:cubicBezTo>
                      <a:cubicBezTo>
                        <a:pt x="9049" y="554252"/>
                        <a:pt x="7144" y="556157"/>
                        <a:pt x="7144" y="559015"/>
                      </a:cubicBezTo>
                      <a:cubicBezTo>
                        <a:pt x="7144" y="561872"/>
                        <a:pt x="9049" y="563777"/>
                        <a:pt x="11906" y="563777"/>
                      </a:cubicBezTo>
                      <a:cubicBezTo>
                        <a:pt x="20479" y="563777"/>
                        <a:pt x="831056" y="505675"/>
                        <a:pt x="1484471" y="773327"/>
                      </a:cubicBezTo>
                      <a:cubicBezTo>
                        <a:pt x="1485424" y="773327"/>
                        <a:pt x="1486376" y="773327"/>
                        <a:pt x="1486376" y="773327"/>
                      </a:cubicBezTo>
                      <a:cubicBezTo>
                        <a:pt x="1488281" y="773327"/>
                        <a:pt x="1489234" y="772375"/>
                        <a:pt x="1490186" y="770470"/>
                      </a:cubicBezTo>
                      <a:cubicBezTo>
                        <a:pt x="1690211" y="863815"/>
                        <a:pt x="1783556" y="942872"/>
                        <a:pt x="1785461" y="943825"/>
                      </a:cubicBezTo>
                      <a:lnTo>
                        <a:pt x="1811179" y="915250"/>
                      </a:lnTo>
                      <a:close/>
                    </a:path>
                  </a:pathLst>
                </a:custGeom>
                <a:grpFill/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en-US" sz="1200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F384FF8-8F72-4348-B6C6-0E1A01B1930B}"/>
                </a:ext>
              </a:extLst>
            </p:cNvPr>
            <p:cNvGrpSpPr/>
            <p:nvPr/>
          </p:nvGrpSpPr>
          <p:grpSpPr>
            <a:xfrm rot="20788243">
              <a:off x="5495415" y="1776918"/>
              <a:ext cx="2315135" cy="2140856"/>
              <a:chOff x="8479089" y="1262387"/>
              <a:chExt cx="6147593" cy="5684813"/>
            </a:xfrm>
            <a:grpFill/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36204B64-8526-4B61-A8B5-E25EAB5B9AC2}"/>
                  </a:ext>
                </a:extLst>
              </p:cNvPr>
              <p:cNvGrpSpPr/>
              <p:nvPr/>
            </p:nvGrpSpPr>
            <p:grpSpPr>
              <a:xfrm rot="20275744" flipH="1">
                <a:off x="9114364" y="4275293"/>
                <a:ext cx="965714" cy="1155036"/>
                <a:chOff x="5704433" y="717502"/>
                <a:chExt cx="7365528" cy="8809481"/>
              </a:xfrm>
              <a:grpFill/>
            </p:grpSpPr>
            <p:sp>
              <p:nvSpPr>
                <p:cNvPr id="99" name="Freeform: Shape 95">
                  <a:extLst>
                    <a:ext uri="{FF2B5EF4-FFF2-40B4-BE49-F238E27FC236}">
                      <a16:creationId xmlns:a16="http://schemas.microsoft.com/office/drawing/2014/main" id="{4C583B3B-CFCC-4297-9213-64738AD7179A}"/>
                    </a:ext>
                  </a:extLst>
                </p:cNvPr>
                <p:cNvSpPr/>
                <p:nvPr/>
              </p:nvSpPr>
              <p:spPr>
                <a:xfrm>
                  <a:off x="11674968" y="8268753"/>
                  <a:ext cx="765879" cy="1258230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700" h="438150">
                      <a:moveTo>
                        <a:pt x="0" y="0"/>
                      </a:moveTo>
                      <a:lnTo>
                        <a:pt x="19050" y="438150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0" name="Freeform: Shape 96">
                  <a:extLst>
                    <a:ext uri="{FF2B5EF4-FFF2-40B4-BE49-F238E27FC236}">
                      <a16:creationId xmlns:a16="http://schemas.microsoft.com/office/drawing/2014/main" id="{EB552930-4B1B-43E9-A809-9753F9AA577D}"/>
                    </a:ext>
                  </a:extLst>
                </p:cNvPr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" fmla="*/ 1158170 w 1158170"/>
                    <a:gd name="connsiteY0" fmla="*/ 561975 h 561975"/>
                    <a:gd name="connsiteX1" fmla="*/ 377120 w 1158170"/>
                    <a:gd name="connsiteY1" fmla="*/ 0 h 561975"/>
                    <a:gd name="connsiteX2" fmla="*/ 0 w 1158170"/>
                    <a:gd name="connsiteY2" fmla="*/ 375217 h 561975"/>
                    <a:gd name="connsiteX3" fmla="*/ 1158170 w 1158170"/>
                    <a:gd name="connsiteY3" fmla="*/ 561975 h 561975"/>
                    <a:gd name="connsiteX0" fmla="*/ 1160823 w 1160823"/>
                    <a:gd name="connsiteY0" fmla="*/ 561975 h 561975"/>
                    <a:gd name="connsiteX1" fmla="*/ 379773 w 1160823"/>
                    <a:gd name="connsiteY1" fmla="*/ 0 h 561975"/>
                    <a:gd name="connsiteX2" fmla="*/ 0 w 1160823"/>
                    <a:gd name="connsiteY2" fmla="*/ 367257 h 561975"/>
                    <a:gd name="connsiteX3" fmla="*/ 1160823 w 1160823"/>
                    <a:gd name="connsiteY3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1" name="Freeform: Shape 97">
                  <a:extLst>
                    <a:ext uri="{FF2B5EF4-FFF2-40B4-BE49-F238E27FC236}">
                      <a16:creationId xmlns:a16="http://schemas.microsoft.com/office/drawing/2014/main" id="{8FB87850-A979-4840-8BDA-266AFEADB5E2}"/>
                    </a:ext>
                  </a:extLst>
                </p:cNvPr>
                <p:cNvSpPr/>
                <p:nvPr/>
              </p:nvSpPr>
              <p:spPr>
                <a:xfrm>
                  <a:off x="5704433" y="5540923"/>
                  <a:ext cx="793232" cy="589649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" fmla="*/ 157232 w 276225"/>
                    <a:gd name="connsiteY0" fmla="*/ 0 h 205332"/>
                    <a:gd name="connsiteX1" fmla="*/ 0 w 276225"/>
                    <a:gd name="connsiteY1" fmla="*/ 205332 h 205332"/>
                    <a:gd name="connsiteX2" fmla="*/ 276225 w 276225"/>
                    <a:gd name="connsiteY2" fmla="*/ 157707 h 205332"/>
                    <a:gd name="connsiteX3" fmla="*/ 157232 w 276225"/>
                    <a:gd name="connsiteY3" fmla="*/ 0 h 2053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6225" h="205332">
                      <a:moveTo>
                        <a:pt x="157232" y="0"/>
                      </a:moveTo>
                      <a:lnTo>
                        <a:pt x="0" y="205332"/>
                      </a:lnTo>
                      <a:lnTo>
                        <a:pt x="276225" y="157707"/>
                      </a:lnTo>
                      <a:lnTo>
                        <a:pt x="157232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2" name="Freeform: Shape 98">
                  <a:extLst>
                    <a:ext uri="{FF2B5EF4-FFF2-40B4-BE49-F238E27FC236}">
                      <a16:creationId xmlns:a16="http://schemas.microsoft.com/office/drawing/2014/main" id="{D03EC990-949A-4320-955A-94EC80955A08}"/>
                    </a:ext>
                  </a:extLst>
                </p:cNvPr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" fmla="*/ 552450 w 552450"/>
                    <a:gd name="connsiteY0" fmla="*/ 0 h 826497"/>
                    <a:gd name="connsiteX1" fmla="*/ 0 w 552450"/>
                    <a:gd name="connsiteY1" fmla="*/ 114300 h 826497"/>
                    <a:gd name="connsiteX2" fmla="*/ 502647 w 552450"/>
                    <a:gd name="connsiteY2" fmla="*/ 826497 h 826497"/>
                    <a:gd name="connsiteX3" fmla="*/ 552450 w 552450"/>
                    <a:gd name="connsiteY3" fmla="*/ 0 h 826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3" name="Freeform: Shape 99">
                  <a:extLst>
                    <a:ext uri="{FF2B5EF4-FFF2-40B4-BE49-F238E27FC236}">
                      <a16:creationId xmlns:a16="http://schemas.microsoft.com/office/drawing/2014/main" id="{C638D00C-9430-4FDE-9AC1-2278342DFDD5}"/>
                    </a:ext>
                  </a:extLst>
                </p:cNvPr>
                <p:cNvSpPr/>
                <p:nvPr/>
              </p:nvSpPr>
              <p:spPr>
                <a:xfrm>
                  <a:off x="10143209" y="2425829"/>
                  <a:ext cx="2926752" cy="3993512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9175" h="1390650">
                      <a:moveTo>
                        <a:pt x="1019175" y="0"/>
                      </a:moveTo>
                      <a:lnTo>
                        <a:pt x="0" y="295275"/>
                      </a:lnTo>
                      <a:lnTo>
                        <a:pt x="19050" y="1390650"/>
                      </a:lnTo>
                      <a:lnTo>
                        <a:pt x="101917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4" name="Freeform: Shape 100">
                  <a:extLst>
                    <a:ext uri="{FF2B5EF4-FFF2-40B4-BE49-F238E27FC236}">
                      <a16:creationId xmlns:a16="http://schemas.microsoft.com/office/drawing/2014/main" id="{E75213F3-6F48-427A-A1CD-DEFA0614A3FE}"/>
                    </a:ext>
                  </a:extLst>
                </p:cNvPr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" fmla="*/ 542925 w 942975"/>
                    <a:gd name="connsiteY0" fmla="*/ 1304925 h 1304925"/>
                    <a:gd name="connsiteX1" fmla="*/ 14288 w 942975"/>
                    <a:gd name="connsiteY1" fmla="*/ 1176338 h 1304925"/>
                    <a:gd name="connsiteX2" fmla="*/ 0 w 942975"/>
                    <a:gd name="connsiteY2" fmla="*/ 0 h 1304925"/>
                    <a:gd name="connsiteX3" fmla="*/ 942975 w 942975"/>
                    <a:gd name="connsiteY3" fmla="*/ 947738 h 1304925"/>
                    <a:gd name="connsiteX4" fmla="*/ 542925 w 942975"/>
                    <a:gd name="connsiteY4" fmla="*/ 1304925 h 1304925"/>
                    <a:gd name="connsiteX0" fmla="*/ 528637 w 928687"/>
                    <a:gd name="connsiteY0" fmla="*/ 1581150 h 1581150"/>
                    <a:gd name="connsiteX1" fmla="*/ 0 w 928687"/>
                    <a:gd name="connsiteY1" fmla="*/ 1452563 h 1581150"/>
                    <a:gd name="connsiteX2" fmla="*/ 61912 w 928687"/>
                    <a:gd name="connsiteY2" fmla="*/ 0 h 1581150"/>
                    <a:gd name="connsiteX3" fmla="*/ 928687 w 928687"/>
                    <a:gd name="connsiteY3" fmla="*/ 1223963 h 1581150"/>
                    <a:gd name="connsiteX4" fmla="*/ 528637 w 928687"/>
                    <a:gd name="connsiteY4" fmla="*/ 1581150 h 1581150"/>
                    <a:gd name="connsiteX0" fmla="*/ 528637 w 928687"/>
                    <a:gd name="connsiteY0" fmla="*/ 1619250 h 1619250"/>
                    <a:gd name="connsiteX1" fmla="*/ 0 w 928687"/>
                    <a:gd name="connsiteY1" fmla="*/ 1490663 h 1619250"/>
                    <a:gd name="connsiteX2" fmla="*/ 42862 w 928687"/>
                    <a:gd name="connsiteY2" fmla="*/ 0 h 1619250"/>
                    <a:gd name="connsiteX3" fmla="*/ 928687 w 928687"/>
                    <a:gd name="connsiteY3" fmla="*/ 1262063 h 1619250"/>
                    <a:gd name="connsiteX4" fmla="*/ 528637 w 928687"/>
                    <a:gd name="connsiteY4" fmla="*/ 1619250 h 1619250"/>
                    <a:gd name="connsiteX0" fmla="*/ 528637 w 928687"/>
                    <a:gd name="connsiteY0" fmla="*/ 1614196 h 1614196"/>
                    <a:gd name="connsiteX1" fmla="*/ 0 w 928687"/>
                    <a:gd name="connsiteY1" fmla="*/ 1485609 h 1614196"/>
                    <a:gd name="connsiteX2" fmla="*/ 47916 w 928687"/>
                    <a:gd name="connsiteY2" fmla="*/ 0 h 1614196"/>
                    <a:gd name="connsiteX3" fmla="*/ 928687 w 928687"/>
                    <a:gd name="connsiteY3" fmla="*/ 1257009 h 1614196"/>
                    <a:gd name="connsiteX4" fmla="*/ 528637 w 928687"/>
                    <a:gd name="connsiteY4" fmla="*/ 1614196 h 1614196"/>
                    <a:gd name="connsiteX0" fmla="*/ 528637 w 928687"/>
                    <a:gd name="connsiteY0" fmla="*/ 1442351 h 1442351"/>
                    <a:gd name="connsiteX1" fmla="*/ 0 w 928687"/>
                    <a:gd name="connsiteY1" fmla="*/ 1313764 h 1442351"/>
                    <a:gd name="connsiteX2" fmla="*/ 2427 w 928687"/>
                    <a:gd name="connsiteY2" fmla="*/ 0 h 1442351"/>
                    <a:gd name="connsiteX3" fmla="*/ 928687 w 928687"/>
                    <a:gd name="connsiteY3" fmla="*/ 1085164 h 1442351"/>
                    <a:gd name="connsiteX4" fmla="*/ 528637 w 928687"/>
                    <a:gd name="connsiteY4" fmla="*/ 1442351 h 1442351"/>
                    <a:gd name="connsiteX0" fmla="*/ 528637 w 928687"/>
                    <a:gd name="connsiteY0" fmla="*/ 1624305 h 1624305"/>
                    <a:gd name="connsiteX1" fmla="*/ 0 w 928687"/>
                    <a:gd name="connsiteY1" fmla="*/ 1495718 h 1624305"/>
                    <a:gd name="connsiteX2" fmla="*/ 47916 w 928687"/>
                    <a:gd name="connsiteY2" fmla="*/ 0 h 1624305"/>
                    <a:gd name="connsiteX3" fmla="*/ 928687 w 928687"/>
                    <a:gd name="connsiteY3" fmla="*/ 1267118 h 1624305"/>
                    <a:gd name="connsiteX4" fmla="*/ 528637 w 928687"/>
                    <a:gd name="connsiteY4" fmla="*/ 1624305 h 1624305"/>
                    <a:gd name="connsiteX0" fmla="*/ 528637 w 928687"/>
                    <a:gd name="connsiteY0" fmla="*/ 1616345 h 1616345"/>
                    <a:gd name="connsiteX1" fmla="*/ 0 w 928687"/>
                    <a:gd name="connsiteY1" fmla="*/ 1487758 h 1616345"/>
                    <a:gd name="connsiteX2" fmla="*/ 53223 w 928687"/>
                    <a:gd name="connsiteY2" fmla="*/ 0 h 1616345"/>
                    <a:gd name="connsiteX3" fmla="*/ 928687 w 928687"/>
                    <a:gd name="connsiteY3" fmla="*/ 1259158 h 1616345"/>
                    <a:gd name="connsiteX4" fmla="*/ 528637 w 928687"/>
                    <a:gd name="connsiteY4" fmla="*/ 1616345 h 1616345"/>
                    <a:gd name="connsiteX0" fmla="*/ 528637 w 928687"/>
                    <a:gd name="connsiteY0" fmla="*/ 1618998 h 1618998"/>
                    <a:gd name="connsiteX1" fmla="*/ 0 w 928687"/>
                    <a:gd name="connsiteY1" fmla="*/ 1490411 h 1618998"/>
                    <a:gd name="connsiteX2" fmla="*/ 55877 w 928687"/>
                    <a:gd name="connsiteY2" fmla="*/ 0 h 1618998"/>
                    <a:gd name="connsiteX3" fmla="*/ 928687 w 928687"/>
                    <a:gd name="connsiteY3" fmla="*/ 1261811 h 1618998"/>
                    <a:gd name="connsiteX4" fmla="*/ 528637 w 928687"/>
                    <a:gd name="connsiteY4" fmla="*/ 1618998 h 1618998"/>
                    <a:gd name="connsiteX0" fmla="*/ 528637 w 928687"/>
                    <a:gd name="connsiteY0" fmla="*/ 1611038 h 1611038"/>
                    <a:gd name="connsiteX1" fmla="*/ 0 w 928687"/>
                    <a:gd name="connsiteY1" fmla="*/ 1482451 h 1611038"/>
                    <a:gd name="connsiteX2" fmla="*/ 50570 w 928687"/>
                    <a:gd name="connsiteY2" fmla="*/ 0 h 1611038"/>
                    <a:gd name="connsiteX3" fmla="*/ 928687 w 928687"/>
                    <a:gd name="connsiteY3" fmla="*/ 1253851 h 1611038"/>
                    <a:gd name="connsiteX4" fmla="*/ 528637 w 928687"/>
                    <a:gd name="connsiteY4" fmla="*/ 1611038 h 1611038"/>
                    <a:gd name="connsiteX0" fmla="*/ 536444 w 936494"/>
                    <a:gd name="connsiteY0" fmla="*/ 1597771 h 1597771"/>
                    <a:gd name="connsiteX1" fmla="*/ 7807 w 936494"/>
                    <a:gd name="connsiteY1" fmla="*/ 1469184 h 1597771"/>
                    <a:gd name="connsiteX2" fmla="*/ 0 w 936494"/>
                    <a:gd name="connsiteY2" fmla="*/ 0 h 1597771"/>
                    <a:gd name="connsiteX3" fmla="*/ 936494 w 936494"/>
                    <a:gd name="connsiteY3" fmla="*/ 1240584 h 1597771"/>
                    <a:gd name="connsiteX4" fmla="*/ 536444 w 936494"/>
                    <a:gd name="connsiteY4" fmla="*/ 1597771 h 1597771"/>
                    <a:gd name="connsiteX0" fmla="*/ 528735 w 928785"/>
                    <a:gd name="connsiteY0" fmla="*/ 1611038 h 1611038"/>
                    <a:gd name="connsiteX1" fmla="*/ 98 w 928785"/>
                    <a:gd name="connsiteY1" fmla="*/ 1482451 h 1611038"/>
                    <a:gd name="connsiteX2" fmla="*/ 45361 w 928785"/>
                    <a:gd name="connsiteY2" fmla="*/ 0 h 1611038"/>
                    <a:gd name="connsiteX3" fmla="*/ 928785 w 928785"/>
                    <a:gd name="connsiteY3" fmla="*/ 1253851 h 1611038"/>
                    <a:gd name="connsiteX4" fmla="*/ 528735 w 928785"/>
                    <a:gd name="connsiteY4" fmla="*/ 1611038 h 1611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5" name="Freeform: Shape 101">
                  <a:extLst>
                    <a:ext uri="{FF2B5EF4-FFF2-40B4-BE49-F238E27FC236}">
                      <a16:creationId xmlns:a16="http://schemas.microsoft.com/office/drawing/2014/main" id="{B6402CDE-35E8-4959-AC8C-436170A95AA6}"/>
                    </a:ext>
                  </a:extLst>
                </p:cNvPr>
                <p:cNvSpPr/>
                <p:nvPr/>
              </p:nvSpPr>
              <p:spPr>
                <a:xfrm>
                  <a:off x="7708809" y="717502"/>
                  <a:ext cx="2543812" cy="6236443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5825" h="2171700">
                      <a:moveTo>
                        <a:pt x="0" y="914400"/>
                      </a:moveTo>
                      <a:lnTo>
                        <a:pt x="871538" y="0"/>
                      </a:lnTo>
                      <a:cubicBezTo>
                        <a:pt x="876300" y="723900"/>
                        <a:pt x="881063" y="1447800"/>
                        <a:pt x="885825" y="2171700"/>
                      </a:cubicBezTo>
                      <a:lnTo>
                        <a:pt x="0" y="91440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ECE27259-8B80-42E3-8FC7-94443B82E846}"/>
                  </a:ext>
                </a:extLst>
              </p:cNvPr>
              <p:cNvGrpSpPr/>
              <p:nvPr/>
            </p:nvGrpSpPr>
            <p:grpSpPr>
              <a:xfrm rot="20275744" flipH="1">
                <a:off x="8479089" y="5341625"/>
                <a:ext cx="1416763" cy="1605575"/>
                <a:chOff x="5365048" y="479821"/>
                <a:chExt cx="8036930" cy="9108010"/>
              </a:xfrm>
              <a:grpFill/>
            </p:grpSpPr>
            <p:sp>
              <p:nvSpPr>
                <p:cNvPr id="92" name="Freeform: Shape 88">
                  <a:extLst>
                    <a:ext uri="{FF2B5EF4-FFF2-40B4-BE49-F238E27FC236}">
                      <a16:creationId xmlns:a16="http://schemas.microsoft.com/office/drawing/2014/main" id="{E8B54D8D-B988-425C-9437-0C864008F972}"/>
                    </a:ext>
                  </a:extLst>
                </p:cNvPr>
                <p:cNvSpPr/>
                <p:nvPr/>
              </p:nvSpPr>
              <p:spPr>
                <a:xfrm>
                  <a:off x="11674969" y="8268753"/>
                  <a:ext cx="1052700" cy="1319078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" fmla="*/ 0 w 366579"/>
                    <a:gd name="connsiteY0" fmla="*/ 0 h 459339"/>
                    <a:gd name="connsiteX1" fmla="*/ 366579 w 366579"/>
                    <a:gd name="connsiteY1" fmla="*/ 459339 h 459339"/>
                    <a:gd name="connsiteX2" fmla="*/ 266700 w 366579"/>
                    <a:gd name="connsiteY2" fmla="*/ 76200 h 459339"/>
                    <a:gd name="connsiteX3" fmla="*/ 0 w 366579"/>
                    <a:gd name="connsiteY3" fmla="*/ 0 h 4593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3" name="Freeform: Shape 89">
                  <a:extLst>
                    <a:ext uri="{FF2B5EF4-FFF2-40B4-BE49-F238E27FC236}">
                      <a16:creationId xmlns:a16="http://schemas.microsoft.com/office/drawing/2014/main" id="{9128FD92-FAEC-4382-807C-38861F86E909}"/>
                    </a:ext>
                  </a:extLst>
                </p:cNvPr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" fmla="*/ 1158170 w 1158170"/>
                    <a:gd name="connsiteY0" fmla="*/ 561975 h 561975"/>
                    <a:gd name="connsiteX1" fmla="*/ 377120 w 1158170"/>
                    <a:gd name="connsiteY1" fmla="*/ 0 h 561975"/>
                    <a:gd name="connsiteX2" fmla="*/ 0 w 1158170"/>
                    <a:gd name="connsiteY2" fmla="*/ 375217 h 561975"/>
                    <a:gd name="connsiteX3" fmla="*/ 1158170 w 1158170"/>
                    <a:gd name="connsiteY3" fmla="*/ 561975 h 561975"/>
                    <a:gd name="connsiteX0" fmla="*/ 1160823 w 1160823"/>
                    <a:gd name="connsiteY0" fmla="*/ 561975 h 561975"/>
                    <a:gd name="connsiteX1" fmla="*/ 379773 w 1160823"/>
                    <a:gd name="connsiteY1" fmla="*/ 0 h 561975"/>
                    <a:gd name="connsiteX2" fmla="*/ 0 w 1160823"/>
                    <a:gd name="connsiteY2" fmla="*/ 367257 h 561975"/>
                    <a:gd name="connsiteX3" fmla="*/ 1160823 w 1160823"/>
                    <a:gd name="connsiteY3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4" name="Freeform: Shape 90">
                  <a:extLst>
                    <a:ext uri="{FF2B5EF4-FFF2-40B4-BE49-F238E27FC236}">
                      <a16:creationId xmlns:a16="http://schemas.microsoft.com/office/drawing/2014/main" id="{4FA940C5-1992-432F-8D50-6FE2D3AD1766}"/>
                    </a:ext>
                  </a:extLst>
                </p:cNvPr>
                <p:cNvSpPr/>
                <p:nvPr/>
              </p:nvSpPr>
              <p:spPr>
                <a:xfrm>
                  <a:off x="5365048" y="5540922"/>
                  <a:ext cx="1132617" cy="452885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" fmla="*/ 157232 w 276225"/>
                    <a:gd name="connsiteY0" fmla="*/ 0 h 205332"/>
                    <a:gd name="connsiteX1" fmla="*/ 0 w 276225"/>
                    <a:gd name="connsiteY1" fmla="*/ 205332 h 205332"/>
                    <a:gd name="connsiteX2" fmla="*/ 276225 w 276225"/>
                    <a:gd name="connsiteY2" fmla="*/ 157707 h 205332"/>
                    <a:gd name="connsiteX3" fmla="*/ 157232 w 276225"/>
                    <a:gd name="connsiteY3" fmla="*/ 0 h 205332"/>
                    <a:gd name="connsiteX0" fmla="*/ 275415 w 394408"/>
                    <a:gd name="connsiteY0" fmla="*/ 0 h 157707"/>
                    <a:gd name="connsiteX1" fmla="*/ 0 w 394408"/>
                    <a:gd name="connsiteY1" fmla="*/ 150097 h 157707"/>
                    <a:gd name="connsiteX2" fmla="*/ 394408 w 394408"/>
                    <a:gd name="connsiteY2" fmla="*/ 157707 h 157707"/>
                    <a:gd name="connsiteX3" fmla="*/ 275415 w 394408"/>
                    <a:gd name="connsiteY3" fmla="*/ 0 h 1577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5" name="Freeform: Shape 91">
                  <a:extLst>
                    <a:ext uri="{FF2B5EF4-FFF2-40B4-BE49-F238E27FC236}">
                      <a16:creationId xmlns:a16="http://schemas.microsoft.com/office/drawing/2014/main" id="{496ED3DB-B2E7-42CF-8C4D-C2C15E22C146}"/>
                    </a:ext>
                  </a:extLst>
                </p:cNvPr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" fmla="*/ 552450 w 552450"/>
                    <a:gd name="connsiteY0" fmla="*/ 0 h 826497"/>
                    <a:gd name="connsiteX1" fmla="*/ 0 w 552450"/>
                    <a:gd name="connsiteY1" fmla="*/ 114300 h 826497"/>
                    <a:gd name="connsiteX2" fmla="*/ 502647 w 552450"/>
                    <a:gd name="connsiteY2" fmla="*/ 826497 h 826497"/>
                    <a:gd name="connsiteX3" fmla="*/ 552450 w 552450"/>
                    <a:gd name="connsiteY3" fmla="*/ 0 h 826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6" name="Freeform: Shape 92">
                  <a:extLst>
                    <a:ext uri="{FF2B5EF4-FFF2-40B4-BE49-F238E27FC236}">
                      <a16:creationId xmlns:a16="http://schemas.microsoft.com/office/drawing/2014/main" id="{ABC786B8-63BD-479D-8326-F731406C8076}"/>
                    </a:ext>
                  </a:extLst>
                </p:cNvPr>
                <p:cNvSpPr/>
                <p:nvPr/>
              </p:nvSpPr>
              <p:spPr>
                <a:xfrm>
                  <a:off x="9871174" y="2566277"/>
                  <a:ext cx="3530804" cy="3853064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" fmla="*/ 1113905 w 1113905"/>
                    <a:gd name="connsiteY0" fmla="*/ 0 h 1390650"/>
                    <a:gd name="connsiteX1" fmla="*/ 0 w 1113905"/>
                    <a:gd name="connsiteY1" fmla="*/ 643150 h 1390650"/>
                    <a:gd name="connsiteX2" fmla="*/ 113780 w 1113905"/>
                    <a:gd name="connsiteY2" fmla="*/ 1390650 h 1390650"/>
                    <a:gd name="connsiteX3" fmla="*/ 1113905 w 1113905"/>
                    <a:gd name="connsiteY3" fmla="*/ 0 h 1390650"/>
                    <a:gd name="connsiteX0" fmla="*/ 1229522 w 1229522"/>
                    <a:gd name="connsiteY0" fmla="*/ 0 h 1341742"/>
                    <a:gd name="connsiteX1" fmla="*/ 0 w 1229522"/>
                    <a:gd name="connsiteY1" fmla="*/ 594242 h 1341742"/>
                    <a:gd name="connsiteX2" fmla="*/ 113780 w 1229522"/>
                    <a:gd name="connsiteY2" fmla="*/ 1341742 h 1341742"/>
                    <a:gd name="connsiteX3" fmla="*/ 1229522 w 1229522"/>
                    <a:gd name="connsiteY3" fmla="*/ 0 h 13417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29522" h="1341742">
                      <a:moveTo>
                        <a:pt x="1229522" y="0"/>
                      </a:moveTo>
                      <a:lnTo>
                        <a:pt x="0" y="594242"/>
                      </a:lnTo>
                      <a:lnTo>
                        <a:pt x="113780" y="1341742"/>
                      </a:lnTo>
                      <a:lnTo>
                        <a:pt x="1229522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7" name="Freeform: Shape 93">
                  <a:extLst>
                    <a:ext uri="{FF2B5EF4-FFF2-40B4-BE49-F238E27FC236}">
                      <a16:creationId xmlns:a16="http://schemas.microsoft.com/office/drawing/2014/main" id="{6D801E22-4BCC-4747-B911-74057F55EEBA}"/>
                    </a:ext>
                  </a:extLst>
                </p:cNvPr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" fmla="*/ 542925 w 942975"/>
                    <a:gd name="connsiteY0" fmla="*/ 1304925 h 1304925"/>
                    <a:gd name="connsiteX1" fmla="*/ 14288 w 942975"/>
                    <a:gd name="connsiteY1" fmla="*/ 1176338 h 1304925"/>
                    <a:gd name="connsiteX2" fmla="*/ 0 w 942975"/>
                    <a:gd name="connsiteY2" fmla="*/ 0 h 1304925"/>
                    <a:gd name="connsiteX3" fmla="*/ 942975 w 942975"/>
                    <a:gd name="connsiteY3" fmla="*/ 947738 h 1304925"/>
                    <a:gd name="connsiteX4" fmla="*/ 542925 w 942975"/>
                    <a:gd name="connsiteY4" fmla="*/ 1304925 h 1304925"/>
                    <a:gd name="connsiteX0" fmla="*/ 528637 w 928687"/>
                    <a:gd name="connsiteY0" fmla="*/ 1581150 h 1581150"/>
                    <a:gd name="connsiteX1" fmla="*/ 0 w 928687"/>
                    <a:gd name="connsiteY1" fmla="*/ 1452563 h 1581150"/>
                    <a:gd name="connsiteX2" fmla="*/ 61912 w 928687"/>
                    <a:gd name="connsiteY2" fmla="*/ 0 h 1581150"/>
                    <a:gd name="connsiteX3" fmla="*/ 928687 w 928687"/>
                    <a:gd name="connsiteY3" fmla="*/ 1223963 h 1581150"/>
                    <a:gd name="connsiteX4" fmla="*/ 528637 w 928687"/>
                    <a:gd name="connsiteY4" fmla="*/ 1581150 h 1581150"/>
                    <a:gd name="connsiteX0" fmla="*/ 528637 w 928687"/>
                    <a:gd name="connsiteY0" fmla="*/ 1619250 h 1619250"/>
                    <a:gd name="connsiteX1" fmla="*/ 0 w 928687"/>
                    <a:gd name="connsiteY1" fmla="*/ 1490663 h 1619250"/>
                    <a:gd name="connsiteX2" fmla="*/ 42862 w 928687"/>
                    <a:gd name="connsiteY2" fmla="*/ 0 h 1619250"/>
                    <a:gd name="connsiteX3" fmla="*/ 928687 w 928687"/>
                    <a:gd name="connsiteY3" fmla="*/ 1262063 h 1619250"/>
                    <a:gd name="connsiteX4" fmla="*/ 528637 w 928687"/>
                    <a:gd name="connsiteY4" fmla="*/ 1619250 h 1619250"/>
                    <a:gd name="connsiteX0" fmla="*/ 528637 w 928687"/>
                    <a:gd name="connsiteY0" fmla="*/ 1614196 h 1614196"/>
                    <a:gd name="connsiteX1" fmla="*/ 0 w 928687"/>
                    <a:gd name="connsiteY1" fmla="*/ 1485609 h 1614196"/>
                    <a:gd name="connsiteX2" fmla="*/ 47916 w 928687"/>
                    <a:gd name="connsiteY2" fmla="*/ 0 h 1614196"/>
                    <a:gd name="connsiteX3" fmla="*/ 928687 w 928687"/>
                    <a:gd name="connsiteY3" fmla="*/ 1257009 h 1614196"/>
                    <a:gd name="connsiteX4" fmla="*/ 528637 w 928687"/>
                    <a:gd name="connsiteY4" fmla="*/ 1614196 h 1614196"/>
                    <a:gd name="connsiteX0" fmla="*/ 528637 w 928687"/>
                    <a:gd name="connsiteY0" fmla="*/ 1442351 h 1442351"/>
                    <a:gd name="connsiteX1" fmla="*/ 0 w 928687"/>
                    <a:gd name="connsiteY1" fmla="*/ 1313764 h 1442351"/>
                    <a:gd name="connsiteX2" fmla="*/ 2427 w 928687"/>
                    <a:gd name="connsiteY2" fmla="*/ 0 h 1442351"/>
                    <a:gd name="connsiteX3" fmla="*/ 928687 w 928687"/>
                    <a:gd name="connsiteY3" fmla="*/ 1085164 h 1442351"/>
                    <a:gd name="connsiteX4" fmla="*/ 528637 w 928687"/>
                    <a:gd name="connsiteY4" fmla="*/ 1442351 h 1442351"/>
                    <a:gd name="connsiteX0" fmla="*/ 528637 w 928687"/>
                    <a:gd name="connsiteY0" fmla="*/ 1624305 h 1624305"/>
                    <a:gd name="connsiteX1" fmla="*/ 0 w 928687"/>
                    <a:gd name="connsiteY1" fmla="*/ 1495718 h 1624305"/>
                    <a:gd name="connsiteX2" fmla="*/ 47916 w 928687"/>
                    <a:gd name="connsiteY2" fmla="*/ 0 h 1624305"/>
                    <a:gd name="connsiteX3" fmla="*/ 928687 w 928687"/>
                    <a:gd name="connsiteY3" fmla="*/ 1267118 h 1624305"/>
                    <a:gd name="connsiteX4" fmla="*/ 528637 w 928687"/>
                    <a:gd name="connsiteY4" fmla="*/ 1624305 h 1624305"/>
                    <a:gd name="connsiteX0" fmla="*/ 528637 w 928687"/>
                    <a:gd name="connsiteY0" fmla="*/ 1616345 h 1616345"/>
                    <a:gd name="connsiteX1" fmla="*/ 0 w 928687"/>
                    <a:gd name="connsiteY1" fmla="*/ 1487758 h 1616345"/>
                    <a:gd name="connsiteX2" fmla="*/ 53223 w 928687"/>
                    <a:gd name="connsiteY2" fmla="*/ 0 h 1616345"/>
                    <a:gd name="connsiteX3" fmla="*/ 928687 w 928687"/>
                    <a:gd name="connsiteY3" fmla="*/ 1259158 h 1616345"/>
                    <a:gd name="connsiteX4" fmla="*/ 528637 w 928687"/>
                    <a:gd name="connsiteY4" fmla="*/ 1616345 h 1616345"/>
                    <a:gd name="connsiteX0" fmla="*/ 528637 w 928687"/>
                    <a:gd name="connsiteY0" fmla="*/ 1618998 h 1618998"/>
                    <a:gd name="connsiteX1" fmla="*/ 0 w 928687"/>
                    <a:gd name="connsiteY1" fmla="*/ 1490411 h 1618998"/>
                    <a:gd name="connsiteX2" fmla="*/ 55877 w 928687"/>
                    <a:gd name="connsiteY2" fmla="*/ 0 h 1618998"/>
                    <a:gd name="connsiteX3" fmla="*/ 928687 w 928687"/>
                    <a:gd name="connsiteY3" fmla="*/ 1261811 h 1618998"/>
                    <a:gd name="connsiteX4" fmla="*/ 528637 w 928687"/>
                    <a:gd name="connsiteY4" fmla="*/ 1618998 h 1618998"/>
                    <a:gd name="connsiteX0" fmla="*/ 528637 w 928687"/>
                    <a:gd name="connsiteY0" fmla="*/ 1611038 h 1611038"/>
                    <a:gd name="connsiteX1" fmla="*/ 0 w 928687"/>
                    <a:gd name="connsiteY1" fmla="*/ 1482451 h 1611038"/>
                    <a:gd name="connsiteX2" fmla="*/ 50570 w 928687"/>
                    <a:gd name="connsiteY2" fmla="*/ 0 h 1611038"/>
                    <a:gd name="connsiteX3" fmla="*/ 928687 w 928687"/>
                    <a:gd name="connsiteY3" fmla="*/ 1253851 h 1611038"/>
                    <a:gd name="connsiteX4" fmla="*/ 528637 w 928687"/>
                    <a:gd name="connsiteY4" fmla="*/ 1611038 h 1611038"/>
                    <a:gd name="connsiteX0" fmla="*/ 536444 w 936494"/>
                    <a:gd name="connsiteY0" fmla="*/ 1597771 h 1597771"/>
                    <a:gd name="connsiteX1" fmla="*/ 7807 w 936494"/>
                    <a:gd name="connsiteY1" fmla="*/ 1469184 h 1597771"/>
                    <a:gd name="connsiteX2" fmla="*/ 0 w 936494"/>
                    <a:gd name="connsiteY2" fmla="*/ 0 h 1597771"/>
                    <a:gd name="connsiteX3" fmla="*/ 936494 w 936494"/>
                    <a:gd name="connsiteY3" fmla="*/ 1240584 h 1597771"/>
                    <a:gd name="connsiteX4" fmla="*/ 536444 w 936494"/>
                    <a:gd name="connsiteY4" fmla="*/ 1597771 h 1597771"/>
                    <a:gd name="connsiteX0" fmla="*/ 528735 w 928785"/>
                    <a:gd name="connsiteY0" fmla="*/ 1611038 h 1611038"/>
                    <a:gd name="connsiteX1" fmla="*/ 98 w 928785"/>
                    <a:gd name="connsiteY1" fmla="*/ 1482451 h 1611038"/>
                    <a:gd name="connsiteX2" fmla="*/ 45361 w 928785"/>
                    <a:gd name="connsiteY2" fmla="*/ 0 h 1611038"/>
                    <a:gd name="connsiteX3" fmla="*/ 928785 w 928785"/>
                    <a:gd name="connsiteY3" fmla="*/ 1253851 h 1611038"/>
                    <a:gd name="connsiteX4" fmla="*/ 528735 w 928785"/>
                    <a:gd name="connsiteY4" fmla="*/ 1611038 h 1611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8" name="Freeform: Shape 94">
                  <a:extLst>
                    <a:ext uri="{FF2B5EF4-FFF2-40B4-BE49-F238E27FC236}">
                      <a16:creationId xmlns:a16="http://schemas.microsoft.com/office/drawing/2014/main" id="{FEB56ACF-2597-4BD5-806C-41416ADCD550}"/>
                    </a:ext>
                  </a:extLst>
                </p:cNvPr>
                <p:cNvSpPr/>
                <p:nvPr/>
              </p:nvSpPr>
              <p:spPr>
                <a:xfrm>
                  <a:off x="7708808" y="479821"/>
                  <a:ext cx="2543813" cy="6474124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" fmla="*/ 0 w 885825"/>
                    <a:gd name="connsiteY0" fmla="*/ 997167 h 2254467"/>
                    <a:gd name="connsiteX1" fmla="*/ 675879 w 885825"/>
                    <a:gd name="connsiteY1" fmla="*/ 0 h 2254467"/>
                    <a:gd name="connsiteX2" fmla="*/ 885825 w 885825"/>
                    <a:gd name="connsiteY2" fmla="*/ 2254467 h 2254467"/>
                    <a:gd name="connsiteX3" fmla="*/ 0 w 885825"/>
                    <a:gd name="connsiteY3" fmla="*/ 997167 h 22544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5825" h="2254467">
                      <a:moveTo>
                        <a:pt x="0" y="997167"/>
                      </a:moveTo>
                      <a:lnTo>
                        <a:pt x="675879" y="0"/>
                      </a:lnTo>
                      <a:cubicBezTo>
                        <a:pt x="680641" y="723900"/>
                        <a:pt x="881063" y="1530567"/>
                        <a:pt x="885825" y="2254467"/>
                      </a:cubicBezTo>
                      <a:lnTo>
                        <a:pt x="0" y="997167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908CFA48-282C-40F5-96A9-AFC2D25C5C6B}"/>
                  </a:ext>
                </a:extLst>
              </p:cNvPr>
              <p:cNvGrpSpPr/>
              <p:nvPr/>
            </p:nvGrpSpPr>
            <p:grpSpPr>
              <a:xfrm rot="20275744" flipH="1">
                <a:off x="10278521" y="5974428"/>
                <a:ext cx="496268" cy="512648"/>
                <a:chOff x="5365048" y="1982197"/>
                <a:chExt cx="7362621" cy="7605634"/>
              </a:xfrm>
              <a:grpFill/>
            </p:grpSpPr>
            <p:sp>
              <p:nvSpPr>
                <p:cNvPr id="85" name="Freeform: Shape 81">
                  <a:extLst>
                    <a:ext uri="{FF2B5EF4-FFF2-40B4-BE49-F238E27FC236}">
                      <a16:creationId xmlns:a16="http://schemas.microsoft.com/office/drawing/2014/main" id="{7C467737-31B9-4E8B-A93B-B84D8CAEF908}"/>
                    </a:ext>
                  </a:extLst>
                </p:cNvPr>
                <p:cNvSpPr/>
                <p:nvPr/>
              </p:nvSpPr>
              <p:spPr>
                <a:xfrm>
                  <a:off x="11674969" y="8268753"/>
                  <a:ext cx="1052700" cy="1319078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" fmla="*/ 0 w 366579"/>
                    <a:gd name="connsiteY0" fmla="*/ 0 h 459339"/>
                    <a:gd name="connsiteX1" fmla="*/ 366579 w 366579"/>
                    <a:gd name="connsiteY1" fmla="*/ 459339 h 459339"/>
                    <a:gd name="connsiteX2" fmla="*/ 266700 w 366579"/>
                    <a:gd name="connsiteY2" fmla="*/ 76200 h 459339"/>
                    <a:gd name="connsiteX3" fmla="*/ 0 w 366579"/>
                    <a:gd name="connsiteY3" fmla="*/ 0 h 4593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6" name="Freeform: Shape 82">
                  <a:extLst>
                    <a:ext uri="{FF2B5EF4-FFF2-40B4-BE49-F238E27FC236}">
                      <a16:creationId xmlns:a16="http://schemas.microsoft.com/office/drawing/2014/main" id="{16F22960-E4E4-43C9-8113-9FA9383190C5}"/>
                    </a:ext>
                  </a:extLst>
                </p:cNvPr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" fmla="*/ 1158170 w 1158170"/>
                    <a:gd name="connsiteY0" fmla="*/ 561975 h 561975"/>
                    <a:gd name="connsiteX1" fmla="*/ 377120 w 1158170"/>
                    <a:gd name="connsiteY1" fmla="*/ 0 h 561975"/>
                    <a:gd name="connsiteX2" fmla="*/ 0 w 1158170"/>
                    <a:gd name="connsiteY2" fmla="*/ 375217 h 561975"/>
                    <a:gd name="connsiteX3" fmla="*/ 1158170 w 1158170"/>
                    <a:gd name="connsiteY3" fmla="*/ 561975 h 561975"/>
                    <a:gd name="connsiteX0" fmla="*/ 1160823 w 1160823"/>
                    <a:gd name="connsiteY0" fmla="*/ 561975 h 561975"/>
                    <a:gd name="connsiteX1" fmla="*/ 379773 w 1160823"/>
                    <a:gd name="connsiteY1" fmla="*/ 0 h 561975"/>
                    <a:gd name="connsiteX2" fmla="*/ 0 w 1160823"/>
                    <a:gd name="connsiteY2" fmla="*/ 367257 h 561975"/>
                    <a:gd name="connsiteX3" fmla="*/ 1160823 w 1160823"/>
                    <a:gd name="connsiteY3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7" name="Freeform: Shape 83">
                  <a:extLst>
                    <a:ext uri="{FF2B5EF4-FFF2-40B4-BE49-F238E27FC236}">
                      <a16:creationId xmlns:a16="http://schemas.microsoft.com/office/drawing/2014/main" id="{898A5C06-5EE3-47AB-88DE-492CA5D83E8C}"/>
                    </a:ext>
                  </a:extLst>
                </p:cNvPr>
                <p:cNvSpPr/>
                <p:nvPr/>
              </p:nvSpPr>
              <p:spPr>
                <a:xfrm>
                  <a:off x="5365048" y="5540922"/>
                  <a:ext cx="1132617" cy="452885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" fmla="*/ 157232 w 276225"/>
                    <a:gd name="connsiteY0" fmla="*/ 0 h 205332"/>
                    <a:gd name="connsiteX1" fmla="*/ 0 w 276225"/>
                    <a:gd name="connsiteY1" fmla="*/ 205332 h 205332"/>
                    <a:gd name="connsiteX2" fmla="*/ 276225 w 276225"/>
                    <a:gd name="connsiteY2" fmla="*/ 157707 h 205332"/>
                    <a:gd name="connsiteX3" fmla="*/ 157232 w 276225"/>
                    <a:gd name="connsiteY3" fmla="*/ 0 h 205332"/>
                    <a:gd name="connsiteX0" fmla="*/ 275415 w 394408"/>
                    <a:gd name="connsiteY0" fmla="*/ 0 h 157707"/>
                    <a:gd name="connsiteX1" fmla="*/ 0 w 394408"/>
                    <a:gd name="connsiteY1" fmla="*/ 150097 h 157707"/>
                    <a:gd name="connsiteX2" fmla="*/ 394408 w 394408"/>
                    <a:gd name="connsiteY2" fmla="*/ 157707 h 157707"/>
                    <a:gd name="connsiteX3" fmla="*/ 275415 w 394408"/>
                    <a:gd name="connsiteY3" fmla="*/ 0 h 1577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8" name="Freeform: Shape 84">
                  <a:extLst>
                    <a:ext uri="{FF2B5EF4-FFF2-40B4-BE49-F238E27FC236}">
                      <a16:creationId xmlns:a16="http://schemas.microsoft.com/office/drawing/2014/main" id="{06CE4DE0-4C74-4D7F-9471-2868F5BB871E}"/>
                    </a:ext>
                  </a:extLst>
                </p:cNvPr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" fmla="*/ 552450 w 552450"/>
                    <a:gd name="connsiteY0" fmla="*/ 0 h 826497"/>
                    <a:gd name="connsiteX1" fmla="*/ 0 w 552450"/>
                    <a:gd name="connsiteY1" fmla="*/ 114300 h 826497"/>
                    <a:gd name="connsiteX2" fmla="*/ 502647 w 552450"/>
                    <a:gd name="connsiteY2" fmla="*/ 826497 h 826497"/>
                    <a:gd name="connsiteX3" fmla="*/ 552450 w 552450"/>
                    <a:gd name="connsiteY3" fmla="*/ 0 h 826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9" name="Freeform: Shape 85">
                  <a:extLst>
                    <a:ext uri="{FF2B5EF4-FFF2-40B4-BE49-F238E27FC236}">
                      <a16:creationId xmlns:a16="http://schemas.microsoft.com/office/drawing/2014/main" id="{BFD0D555-216B-4932-B9FE-ACE365A3AC9C}"/>
                    </a:ext>
                  </a:extLst>
                </p:cNvPr>
                <p:cNvSpPr/>
                <p:nvPr/>
              </p:nvSpPr>
              <p:spPr>
                <a:xfrm>
                  <a:off x="9871173" y="3444023"/>
                  <a:ext cx="1940058" cy="2975318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" fmla="*/ 1113905 w 1113905"/>
                    <a:gd name="connsiteY0" fmla="*/ 0 h 1390650"/>
                    <a:gd name="connsiteX1" fmla="*/ 0 w 1113905"/>
                    <a:gd name="connsiteY1" fmla="*/ 643150 h 1390650"/>
                    <a:gd name="connsiteX2" fmla="*/ 113780 w 1113905"/>
                    <a:gd name="connsiteY2" fmla="*/ 1390650 h 1390650"/>
                    <a:gd name="connsiteX3" fmla="*/ 1113905 w 1113905"/>
                    <a:gd name="connsiteY3" fmla="*/ 0 h 1390650"/>
                    <a:gd name="connsiteX0" fmla="*/ 1229522 w 1229522"/>
                    <a:gd name="connsiteY0" fmla="*/ 0 h 1341742"/>
                    <a:gd name="connsiteX1" fmla="*/ 0 w 1229522"/>
                    <a:gd name="connsiteY1" fmla="*/ 594242 h 1341742"/>
                    <a:gd name="connsiteX2" fmla="*/ 113780 w 1229522"/>
                    <a:gd name="connsiteY2" fmla="*/ 1341742 h 1341742"/>
                    <a:gd name="connsiteX3" fmla="*/ 1229522 w 1229522"/>
                    <a:gd name="connsiteY3" fmla="*/ 0 h 1341742"/>
                    <a:gd name="connsiteX0" fmla="*/ 1247497 w 1247497"/>
                    <a:gd name="connsiteY0" fmla="*/ 0 h 1024830"/>
                    <a:gd name="connsiteX1" fmla="*/ 0 w 1247497"/>
                    <a:gd name="connsiteY1" fmla="*/ 277330 h 1024830"/>
                    <a:gd name="connsiteX2" fmla="*/ 113780 w 1247497"/>
                    <a:gd name="connsiteY2" fmla="*/ 1024830 h 1024830"/>
                    <a:gd name="connsiteX3" fmla="*/ 1247497 w 1247497"/>
                    <a:gd name="connsiteY3" fmla="*/ 0 h 1024830"/>
                    <a:gd name="connsiteX0" fmla="*/ 675581 w 675581"/>
                    <a:gd name="connsiteY0" fmla="*/ 0 h 1036087"/>
                    <a:gd name="connsiteX1" fmla="*/ 0 w 675581"/>
                    <a:gd name="connsiteY1" fmla="*/ 288587 h 1036087"/>
                    <a:gd name="connsiteX2" fmla="*/ 113780 w 675581"/>
                    <a:gd name="connsiteY2" fmla="*/ 1036087 h 1036087"/>
                    <a:gd name="connsiteX3" fmla="*/ 675581 w 675581"/>
                    <a:gd name="connsiteY3" fmla="*/ 0 h 10360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75581" h="1036087">
                      <a:moveTo>
                        <a:pt x="675581" y="0"/>
                      </a:moveTo>
                      <a:lnTo>
                        <a:pt x="0" y="288587"/>
                      </a:lnTo>
                      <a:lnTo>
                        <a:pt x="113780" y="1036087"/>
                      </a:lnTo>
                      <a:lnTo>
                        <a:pt x="675581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0" name="Freeform: Shape 86">
                  <a:extLst>
                    <a:ext uri="{FF2B5EF4-FFF2-40B4-BE49-F238E27FC236}">
                      <a16:creationId xmlns:a16="http://schemas.microsoft.com/office/drawing/2014/main" id="{72A05CE5-77C4-4604-BBD2-E3B32A88C073}"/>
                    </a:ext>
                  </a:extLst>
                </p:cNvPr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" fmla="*/ 542925 w 942975"/>
                    <a:gd name="connsiteY0" fmla="*/ 1304925 h 1304925"/>
                    <a:gd name="connsiteX1" fmla="*/ 14288 w 942975"/>
                    <a:gd name="connsiteY1" fmla="*/ 1176338 h 1304925"/>
                    <a:gd name="connsiteX2" fmla="*/ 0 w 942975"/>
                    <a:gd name="connsiteY2" fmla="*/ 0 h 1304925"/>
                    <a:gd name="connsiteX3" fmla="*/ 942975 w 942975"/>
                    <a:gd name="connsiteY3" fmla="*/ 947738 h 1304925"/>
                    <a:gd name="connsiteX4" fmla="*/ 542925 w 942975"/>
                    <a:gd name="connsiteY4" fmla="*/ 1304925 h 1304925"/>
                    <a:gd name="connsiteX0" fmla="*/ 528637 w 928687"/>
                    <a:gd name="connsiteY0" fmla="*/ 1581150 h 1581150"/>
                    <a:gd name="connsiteX1" fmla="*/ 0 w 928687"/>
                    <a:gd name="connsiteY1" fmla="*/ 1452563 h 1581150"/>
                    <a:gd name="connsiteX2" fmla="*/ 61912 w 928687"/>
                    <a:gd name="connsiteY2" fmla="*/ 0 h 1581150"/>
                    <a:gd name="connsiteX3" fmla="*/ 928687 w 928687"/>
                    <a:gd name="connsiteY3" fmla="*/ 1223963 h 1581150"/>
                    <a:gd name="connsiteX4" fmla="*/ 528637 w 928687"/>
                    <a:gd name="connsiteY4" fmla="*/ 1581150 h 1581150"/>
                    <a:gd name="connsiteX0" fmla="*/ 528637 w 928687"/>
                    <a:gd name="connsiteY0" fmla="*/ 1619250 h 1619250"/>
                    <a:gd name="connsiteX1" fmla="*/ 0 w 928687"/>
                    <a:gd name="connsiteY1" fmla="*/ 1490663 h 1619250"/>
                    <a:gd name="connsiteX2" fmla="*/ 42862 w 928687"/>
                    <a:gd name="connsiteY2" fmla="*/ 0 h 1619250"/>
                    <a:gd name="connsiteX3" fmla="*/ 928687 w 928687"/>
                    <a:gd name="connsiteY3" fmla="*/ 1262063 h 1619250"/>
                    <a:gd name="connsiteX4" fmla="*/ 528637 w 928687"/>
                    <a:gd name="connsiteY4" fmla="*/ 1619250 h 1619250"/>
                    <a:gd name="connsiteX0" fmla="*/ 528637 w 928687"/>
                    <a:gd name="connsiteY0" fmla="*/ 1614196 h 1614196"/>
                    <a:gd name="connsiteX1" fmla="*/ 0 w 928687"/>
                    <a:gd name="connsiteY1" fmla="*/ 1485609 h 1614196"/>
                    <a:gd name="connsiteX2" fmla="*/ 47916 w 928687"/>
                    <a:gd name="connsiteY2" fmla="*/ 0 h 1614196"/>
                    <a:gd name="connsiteX3" fmla="*/ 928687 w 928687"/>
                    <a:gd name="connsiteY3" fmla="*/ 1257009 h 1614196"/>
                    <a:gd name="connsiteX4" fmla="*/ 528637 w 928687"/>
                    <a:gd name="connsiteY4" fmla="*/ 1614196 h 1614196"/>
                    <a:gd name="connsiteX0" fmla="*/ 528637 w 928687"/>
                    <a:gd name="connsiteY0" fmla="*/ 1442351 h 1442351"/>
                    <a:gd name="connsiteX1" fmla="*/ 0 w 928687"/>
                    <a:gd name="connsiteY1" fmla="*/ 1313764 h 1442351"/>
                    <a:gd name="connsiteX2" fmla="*/ 2427 w 928687"/>
                    <a:gd name="connsiteY2" fmla="*/ 0 h 1442351"/>
                    <a:gd name="connsiteX3" fmla="*/ 928687 w 928687"/>
                    <a:gd name="connsiteY3" fmla="*/ 1085164 h 1442351"/>
                    <a:gd name="connsiteX4" fmla="*/ 528637 w 928687"/>
                    <a:gd name="connsiteY4" fmla="*/ 1442351 h 1442351"/>
                    <a:gd name="connsiteX0" fmla="*/ 528637 w 928687"/>
                    <a:gd name="connsiteY0" fmla="*/ 1624305 h 1624305"/>
                    <a:gd name="connsiteX1" fmla="*/ 0 w 928687"/>
                    <a:gd name="connsiteY1" fmla="*/ 1495718 h 1624305"/>
                    <a:gd name="connsiteX2" fmla="*/ 47916 w 928687"/>
                    <a:gd name="connsiteY2" fmla="*/ 0 h 1624305"/>
                    <a:gd name="connsiteX3" fmla="*/ 928687 w 928687"/>
                    <a:gd name="connsiteY3" fmla="*/ 1267118 h 1624305"/>
                    <a:gd name="connsiteX4" fmla="*/ 528637 w 928687"/>
                    <a:gd name="connsiteY4" fmla="*/ 1624305 h 1624305"/>
                    <a:gd name="connsiteX0" fmla="*/ 528637 w 928687"/>
                    <a:gd name="connsiteY0" fmla="*/ 1616345 h 1616345"/>
                    <a:gd name="connsiteX1" fmla="*/ 0 w 928687"/>
                    <a:gd name="connsiteY1" fmla="*/ 1487758 h 1616345"/>
                    <a:gd name="connsiteX2" fmla="*/ 53223 w 928687"/>
                    <a:gd name="connsiteY2" fmla="*/ 0 h 1616345"/>
                    <a:gd name="connsiteX3" fmla="*/ 928687 w 928687"/>
                    <a:gd name="connsiteY3" fmla="*/ 1259158 h 1616345"/>
                    <a:gd name="connsiteX4" fmla="*/ 528637 w 928687"/>
                    <a:gd name="connsiteY4" fmla="*/ 1616345 h 1616345"/>
                    <a:gd name="connsiteX0" fmla="*/ 528637 w 928687"/>
                    <a:gd name="connsiteY0" fmla="*/ 1618998 h 1618998"/>
                    <a:gd name="connsiteX1" fmla="*/ 0 w 928687"/>
                    <a:gd name="connsiteY1" fmla="*/ 1490411 h 1618998"/>
                    <a:gd name="connsiteX2" fmla="*/ 55877 w 928687"/>
                    <a:gd name="connsiteY2" fmla="*/ 0 h 1618998"/>
                    <a:gd name="connsiteX3" fmla="*/ 928687 w 928687"/>
                    <a:gd name="connsiteY3" fmla="*/ 1261811 h 1618998"/>
                    <a:gd name="connsiteX4" fmla="*/ 528637 w 928687"/>
                    <a:gd name="connsiteY4" fmla="*/ 1618998 h 1618998"/>
                    <a:gd name="connsiteX0" fmla="*/ 528637 w 928687"/>
                    <a:gd name="connsiteY0" fmla="*/ 1611038 h 1611038"/>
                    <a:gd name="connsiteX1" fmla="*/ 0 w 928687"/>
                    <a:gd name="connsiteY1" fmla="*/ 1482451 h 1611038"/>
                    <a:gd name="connsiteX2" fmla="*/ 50570 w 928687"/>
                    <a:gd name="connsiteY2" fmla="*/ 0 h 1611038"/>
                    <a:gd name="connsiteX3" fmla="*/ 928687 w 928687"/>
                    <a:gd name="connsiteY3" fmla="*/ 1253851 h 1611038"/>
                    <a:gd name="connsiteX4" fmla="*/ 528637 w 928687"/>
                    <a:gd name="connsiteY4" fmla="*/ 1611038 h 1611038"/>
                    <a:gd name="connsiteX0" fmla="*/ 536444 w 936494"/>
                    <a:gd name="connsiteY0" fmla="*/ 1597771 h 1597771"/>
                    <a:gd name="connsiteX1" fmla="*/ 7807 w 936494"/>
                    <a:gd name="connsiteY1" fmla="*/ 1469184 h 1597771"/>
                    <a:gd name="connsiteX2" fmla="*/ 0 w 936494"/>
                    <a:gd name="connsiteY2" fmla="*/ 0 h 1597771"/>
                    <a:gd name="connsiteX3" fmla="*/ 936494 w 936494"/>
                    <a:gd name="connsiteY3" fmla="*/ 1240584 h 1597771"/>
                    <a:gd name="connsiteX4" fmla="*/ 536444 w 936494"/>
                    <a:gd name="connsiteY4" fmla="*/ 1597771 h 1597771"/>
                    <a:gd name="connsiteX0" fmla="*/ 528735 w 928785"/>
                    <a:gd name="connsiteY0" fmla="*/ 1611038 h 1611038"/>
                    <a:gd name="connsiteX1" fmla="*/ 98 w 928785"/>
                    <a:gd name="connsiteY1" fmla="*/ 1482451 h 1611038"/>
                    <a:gd name="connsiteX2" fmla="*/ 45361 w 928785"/>
                    <a:gd name="connsiteY2" fmla="*/ 0 h 1611038"/>
                    <a:gd name="connsiteX3" fmla="*/ 928785 w 928785"/>
                    <a:gd name="connsiteY3" fmla="*/ 1253851 h 1611038"/>
                    <a:gd name="connsiteX4" fmla="*/ 528735 w 928785"/>
                    <a:gd name="connsiteY4" fmla="*/ 1611038 h 1611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1" name="Freeform: Shape 87">
                  <a:extLst>
                    <a:ext uri="{FF2B5EF4-FFF2-40B4-BE49-F238E27FC236}">
                      <a16:creationId xmlns:a16="http://schemas.microsoft.com/office/drawing/2014/main" id="{15AE40B2-8808-4881-9B09-246C1117A929}"/>
                    </a:ext>
                  </a:extLst>
                </p:cNvPr>
                <p:cNvSpPr/>
                <p:nvPr/>
              </p:nvSpPr>
              <p:spPr>
                <a:xfrm>
                  <a:off x="7708809" y="1982197"/>
                  <a:ext cx="2543813" cy="4971750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" fmla="*/ 0 w 885825"/>
                    <a:gd name="connsiteY0" fmla="*/ 997167 h 2254467"/>
                    <a:gd name="connsiteX1" fmla="*/ 675879 w 885825"/>
                    <a:gd name="connsiteY1" fmla="*/ 0 h 2254467"/>
                    <a:gd name="connsiteX2" fmla="*/ 885825 w 885825"/>
                    <a:gd name="connsiteY2" fmla="*/ 2254467 h 2254467"/>
                    <a:gd name="connsiteX3" fmla="*/ 0 w 885825"/>
                    <a:gd name="connsiteY3" fmla="*/ 997167 h 2254467"/>
                    <a:gd name="connsiteX0" fmla="*/ 0 w 993639"/>
                    <a:gd name="connsiteY0" fmla="*/ 595440 h 1852740"/>
                    <a:gd name="connsiteX1" fmla="*/ 993498 w 993639"/>
                    <a:gd name="connsiteY1" fmla="*/ 0 h 1852740"/>
                    <a:gd name="connsiteX2" fmla="*/ 885825 w 993639"/>
                    <a:gd name="connsiteY2" fmla="*/ 1852740 h 1852740"/>
                    <a:gd name="connsiteX3" fmla="*/ 0 w 993639"/>
                    <a:gd name="connsiteY3" fmla="*/ 595440 h 1852740"/>
                    <a:gd name="connsiteX0" fmla="*/ 0 w 885825"/>
                    <a:gd name="connsiteY0" fmla="*/ 473999 h 1731299"/>
                    <a:gd name="connsiteX1" fmla="*/ 784851 w 885825"/>
                    <a:gd name="connsiteY1" fmla="*/ 0 h 1731299"/>
                    <a:gd name="connsiteX2" fmla="*/ 885825 w 885825"/>
                    <a:gd name="connsiteY2" fmla="*/ 1731299 h 1731299"/>
                    <a:gd name="connsiteX3" fmla="*/ 0 w 885825"/>
                    <a:gd name="connsiteY3" fmla="*/ 473999 h 17312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5825" h="1731299">
                      <a:moveTo>
                        <a:pt x="0" y="473999"/>
                      </a:moveTo>
                      <a:lnTo>
                        <a:pt x="784851" y="0"/>
                      </a:lnTo>
                      <a:cubicBezTo>
                        <a:pt x="789613" y="723900"/>
                        <a:pt x="881063" y="1007399"/>
                        <a:pt x="885825" y="1731299"/>
                      </a:cubicBezTo>
                      <a:lnTo>
                        <a:pt x="0" y="473999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4A1B9EA9-2301-4049-8D19-A3E9AC6530D0}"/>
                  </a:ext>
                </a:extLst>
              </p:cNvPr>
              <p:cNvGrpSpPr/>
              <p:nvPr/>
            </p:nvGrpSpPr>
            <p:grpSpPr>
              <a:xfrm rot="20275744" flipH="1">
                <a:off x="11620616" y="3813253"/>
                <a:ext cx="1199247" cy="1359069"/>
                <a:chOff x="5365051" y="479822"/>
                <a:chExt cx="8036930" cy="9108006"/>
              </a:xfrm>
              <a:grpFill/>
            </p:grpSpPr>
            <p:sp>
              <p:nvSpPr>
                <p:cNvPr id="78" name="Freeform: Shape 74">
                  <a:extLst>
                    <a:ext uri="{FF2B5EF4-FFF2-40B4-BE49-F238E27FC236}">
                      <a16:creationId xmlns:a16="http://schemas.microsoft.com/office/drawing/2014/main" id="{C385D748-74BF-4D8D-ACC5-059C21D36D6F}"/>
                    </a:ext>
                  </a:extLst>
                </p:cNvPr>
                <p:cNvSpPr/>
                <p:nvPr/>
              </p:nvSpPr>
              <p:spPr>
                <a:xfrm>
                  <a:off x="11674978" y="8268752"/>
                  <a:ext cx="1052698" cy="1319076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" fmla="*/ 0 w 366579"/>
                    <a:gd name="connsiteY0" fmla="*/ 0 h 459339"/>
                    <a:gd name="connsiteX1" fmla="*/ 366579 w 366579"/>
                    <a:gd name="connsiteY1" fmla="*/ 459339 h 459339"/>
                    <a:gd name="connsiteX2" fmla="*/ 266700 w 366579"/>
                    <a:gd name="connsiteY2" fmla="*/ 76200 h 459339"/>
                    <a:gd name="connsiteX3" fmla="*/ 0 w 366579"/>
                    <a:gd name="connsiteY3" fmla="*/ 0 h 4593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9" name="Freeform: Shape 75">
                  <a:extLst>
                    <a:ext uri="{FF2B5EF4-FFF2-40B4-BE49-F238E27FC236}">
                      <a16:creationId xmlns:a16="http://schemas.microsoft.com/office/drawing/2014/main" id="{FA352A5A-CE85-4D62-9A13-117CC7600B7F}"/>
                    </a:ext>
                  </a:extLst>
                </p:cNvPr>
                <p:cNvSpPr/>
                <p:nvPr/>
              </p:nvSpPr>
              <p:spPr>
                <a:xfrm>
                  <a:off x="9107333" y="6879848"/>
                  <a:ext cx="3333521" cy="1613813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" fmla="*/ 1158170 w 1158170"/>
                    <a:gd name="connsiteY0" fmla="*/ 561975 h 561975"/>
                    <a:gd name="connsiteX1" fmla="*/ 377120 w 1158170"/>
                    <a:gd name="connsiteY1" fmla="*/ 0 h 561975"/>
                    <a:gd name="connsiteX2" fmla="*/ 0 w 1158170"/>
                    <a:gd name="connsiteY2" fmla="*/ 375217 h 561975"/>
                    <a:gd name="connsiteX3" fmla="*/ 1158170 w 1158170"/>
                    <a:gd name="connsiteY3" fmla="*/ 561975 h 561975"/>
                    <a:gd name="connsiteX0" fmla="*/ 1160823 w 1160823"/>
                    <a:gd name="connsiteY0" fmla="*/ 561975 h 561975"/>
                    <a:gd name="connsiteX1" fmla="*/ 379773 w 1160823"/>
                    <a:gd name="connsiteY1" fmla="*/ 0 h 561975"/>
                    <a:gd name="connsiteX2" fmla="*/ 0 w 1160823"/>
                    <a:gd name="connsiteY2" fmla="*/ 367257 h 561975"/>
                    <a:gd name="connsiteX3" fmla="*/ 1160823 w 1160823"/>
                    <a:gd name="connsiteY3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0" name="Freeform: Shape 76">
                  <a:extLst>
                    <a:ext uri="{FF2B5EF4-FFF2-40B4-BE49-F238E27FC236}">
                      <a16:creationId xmlns:a16="http://schemas.microsoft.com/office/drawing/2014/main" id="{9BACD9CB-C787-4B39-8554-DC98CFE2F3DB}"/>
                    </a:ext>
                  </a:extLst>
                </p:cNvPr>
                <p:cNvSpPr/>
                <p:nvPr/>
              </p:nvSpPr>
              <p:spPr>
                <a:xfrm>
                  <a:off x="5365051" y="5540920"/>
                  <a:ext cx="1132614" cy="452887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" fmla="*/ 157232 w 276225"/>
                    <a:gd name="connsiteY0" fmla="*/ 0 h 205332"/>
                    <a:gd name="connsiteX1" fmla="*/ 0 w 276225"/>
                    <a:gd name="connsiteY1" fmla="*/ 205332 h 205332"/>
                    <a:gd name="connsiteX2" fmla="*/ 276225 w 276225"/>
                    <a:gd name="connsiteY2" fmla="*/ 157707 h 205332"/>
                    <a:gd name="connsiteX3" fmla="*/ 157232 w 276225"/>
                    <a:gd name="connsiteY3" fmla="*/ 0 h 205332"/>
                    <a:gd name="connsiteX0" fmla="*/ 275415 w 394408"/>
                    <a:gd name="connsiteY0" fmla="*/ 0 h 157707"/>
                    <a:gd name="connsiteX1" fmla="*/ 0 w 394408"/>
                    <a:gd name="connsiteY1" fmla="*/ 150097 h 157707"/>
                    <a:gd name="connsiteX2" fmla="*/ 394408 w 394408"/>
                    <a:gd name="connsiteY2" fmla="*/ 157707 h 157707"/>
                    <a:gd name="connsiteX3" fmla="*/ 275415 w 394408"/>
                    <a:gd name="connsiteY3" fmla="*/ 0 h 1577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1" name="Freeform: Shape 77">
                  <a:extLst>
                    <a:ext uri="{FF2B5EF4-FFF2-40B4-BE49-F238E27FC236}">
                      <a16:creationId xmlns:a16="http://schemas.microsoft.com/office/drawing/2014/main" id="{25DF2450-FAF7-478C-AAE6-26251C8F2272}"/>
                    </a:ext>
                  </a:extLst>
                </p:cNvPr>
                <p:cNvSpPr/>
                <p:nvPr/>
              </p:nvSpPr>
              <p:spPr>
                <a:xfrm>
                  <a:off x="6149703" y="5215816"/>
                  <a:ext cx="1586462" cy="2373445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" fmla="*/ 552450 w 552450"/>
                    <a:gd name="connsiteY0" fmla="*/ 0 h 826497"/>
                    <a:gd name="connsiteX1" fmla="*/ 0 w 552450"/>
                    <a:gd name="connsiteY1" fmla="*/ 114300 h 826497"/>
                    <a:gd name="connsiteX2" fmla="*/ 502647 w 552450"/>
                    <a:gd name="connsiteY2" fmla="*/ 826497 h 826497"/>
                    <a:gd name="connsiteX3" fmla="*/ 552450 w 552450"/>
                    <a:gd name="connsiteY3" fmla="*/ 0 h 826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2" name="Freeform: Shape 78">
                  <a:extLst>
                    <a:ext uri="{FF2B5EF4-FFF2-40B4-BE49-F238E27FC236}">
                      <a16:creationId xmlns:a16="http://schemas.microsoft.com/office/drawing/2014/main" id="{D3C4D7D3-B5BB-49DA-99E4-EF5F182C9875}"/>
                    </a:ext>
                  </a:extLst>
                </p:cNvPr>
                <p:cNvSpPr/>
                <p:nvPr/>
              </p:nvSpPr>
              <p:spPr>
                <a:xfrm>
                  <a:off x="9871175" y="2566273"/>
                  <a:ext cx="3530806" cy="3853064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" fmla="*/ 1113905 w 1113905"/>
                    <a:gd name="connsiteY0" fmla="*/ 0 h 1390650"/>
                    <a:gd name="connsiteX1" fmla="*/ 0 w 1113905"/>
                    <a:gd name="connsiteY1" fmla="*/ 643150 h 1390650"/>
                    <a:gd name="connsiteX2" fmla="*/ 113780 w 1113905"/>
                    <a:gd name="connsiteY2" fmla="*/ 1390650 h 1390650"/>
                    <a:gd name="connsiteX3" fmla="*/ 1113905 w 1113905"/>
                    <a:gd name="connsiteY3" fmla="*/ 0 h 1390650"/>
                    <a:gd name="connsiteX0" fmla="*/ 1229522 w 1229522"/>
                    <a:gd name="connsiteY0" fmla="*/ 0 h 1341742"/>
                    <a:gd name="connsiteX1" fmla="*/ 0 w 1229522"/>
                    <a:gd name="connsiteY1" fmla="*/ 594242 h 1341742"/>
                    <a:gd name="connsiteX2" fmla="*/ 113780 w 1229522"/>
                    <a:gd name="connsiteY2" fmla="*/ 1341742 h 1341742"/>
                    <a:gd name="connsiteX3" fmla="*/ 1229522 w 1229522"/>
                    <a:gd name="connsiteY3" fmla="*/ 0 h 13417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29522" h="1341742">
                      <a:moveTo>
                        <a:pt x="1229522" y="0"/>
                      </a:moveTo>
                      <a:lnTo>
                        <a:pt x="0" y="594242"/>
                      </a:lnTo>
                      <a:lnTo>
                        <a:pt x="113780" y="1341742"/>
                      </a:lnTo>
                      <a:lnTo>
                        <a:pt x="1229522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3" name="Freeform: Shape 79">
                  <a:extLst>
                    <a:ext uri="{FF2B5EF4-FFF2-40B4-BE49-F238E27FC236}">
                      <a16:creationId xmlns:a16="http://schemas.microsoft.com/office/drawing/2014/main" id="{3E026E30-9F88-4E52-A252-742503E17DA0}"/>
                    </a:ext>
                  </a:extLst>
                </p:cNvPr>
                <p:cNvSpPr/>
                <p:nvPr/>
              </p:nvSpPr>
              <p:spPr>
                <a:xfrm>
                  <a:off x="7585443" y="3324704"/>
                  <a:ext cx="2667181" cy="4626400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" fmla="*/ 542925 w 942975"/>
                    <a:gd name="connsiteY0" fmla="*/ 1304925 h 1304925"/>
                    <a:gd name="connsiteX1" fmla="*/ 14288 w 942975"/>
                    <a:gd name="connsiteY1" fmla="*/ 1176338 h 1304925"/>
                    <a:gd name="connsiteX2" fmla="*/ 0 w 942975"/>
                    <a:gd name="connsiteY2" fmla="*/ 0 h 1304925"/>
                    <a:gd name="connsiteX3" fmla="*/ 942975 w 942975"/>
                    <a:gd name="connsiteY3" fmla="*/ 947738 h 1304925"/>
                    <a:gd name="connsiteX4" fmla="*/ 542925 w 942975"/>
                    <a:gd name="connsiteY4" fmla="*/ 1304925 h 1304925"/>
                    <a:gd name="connsiteX0" fmla="*/ 528637 w 928687"/>
                    <a:gd name="connsiteY0" fmla="*/ 1581150 h 1581150"/>
                    <a:gd name="connsiteX1" fmla="*/ 0 w 928687"/>
                    <a:gd name="connsiteY1" fmla="*/ 1452563 h 1581150"/>
                    <a:gd name="connsiteX2" fmla="*/ 61912 w 928687"/>
                    <a:gd name="connsiteY2" fmla="*/ 0 h 1581150"/>
                    <a:gd name="connsiteX3" fmla="*/ 928687 w 928687"/>
                    <a:gd name="connsiteY3" fmla="*/ 1223963 h 1581150"/>
                    <a:gd name="connsiteX4" fmla="*/ 528637 w 928687"/>
                    <a:gd name="connsiteY4" fmla="*/ 1581150 h 1581150"/>
                    <a:gd name="connsiteX0" fmla="*/ 528637 w 928687"/>
                    <a:gd name="connsiteY0" fmla="*/ 1619250 h 1619250"/>
                    <a:gd name="connsiteX1" fmla="*/ 0 w 928687"/>
                    <a:gd name="connsiteY1" fmla="*/ 1490663 h 1619250"/>
                    <a:gd name="connsiteX2" fmla="*/ 42862 w 928687"/>
                    <a:gd name="connsiteY2" fmla="*/ 0 h 1619250"/>
                    <a:gd name="connsiteX3" fmla="*/ 928687 w 928687"/>
                    <a:gd name="connsiteY3" fmla="*/ 1262063 h 1619250"/>
                    <a:gd name="connsiteX4" fmla="*/ 528637 w 928687"/>
                    <a:gd name="connsiteY4" fmla="*/ 1619250 h 1619250"/>
                    <a:gd name="connsiteX0" fmla="*/ 528637 w 928687"/>
                    <a:gd name="connsiteY0" fmla="*/ 1614196 h 1614196"/>
                    <a:gd name="connsiteX1" fmla="*/ 0 w 928687"/>
                    <a:gd name="connsiteY1" fmla="*/ 1485609 h 1614196"/>
                    <a:gd name="connsiteX2" fmla="*/ 47916 w 928687"/>
                    <a:gd name="connsiteY2" fmla="*/ 0 h 1614196"/>
                    <a:gd name="connsiteX3" fmla="*/ 928687 w 928687"/>
                    <a:gd name="connsiteY3" fmla="*/ 1257009 h 1614196"/>
                    <a:gd name="connsiteX4" fmla="*/ 528637 w 928687"/>
                    <a:gd name="connsiteY4" fmla="*/ 1614196 h 1614196"/>
                    <a:gd name="connsiteX0" fmla="*/ 528637 w 928687"/>
                    <a:gd name="connsiteY0" fmla="*/ 1442351 h 1442351"/>
                    <a:gd name="connsiteX1" fmla="*/ 0 w 928687"/>
                    <a:gd name="connsiteY1" fmla="*/ 1313764 h 1442351"/>
                    <a:gd name="connsiteX2" fmla="*/ 2427 w 928687"/>
                    <a:gd name="connsiteY2" fmla="*/ 0 h 1442351"/>
                    <a:gd name="connsiteX3" fmla="*/ 928687 w 928687"/>
                    <a:gd name="connsiteY3" fmla="*/ 1085164 h 1442351"/>
                    <a:gd name="connsiteX4" fmla="*/ 528637 w 928687"/>
                    <a:gd name="connsiteY4" fmla="*/ 1442351 h 1442351"/>
                    <a:gd name="connsiteX0" fmla="*/ 528637 w 928687"/>
                    <a:gd name="connsiteY0" fmla="*/ 1624305 h 1624305"/>
                    <a:gd name="connsiteX1" fmla="*/ 0 w 928687"/>
                    <a:gd name="connsiteY1" fmla="*/ 1495718 h 1624305"/>
                    <a:gd name="connsiteX2" fmla="*/ 47916 w 928687"/>
                    <a:gd name="connsiteY2" fmla="*/ 0 h 1624305"/>
                    <a:gd name="connsiteX3" fmla="*/ 928687 w 928687"/>
                    <a:gd name="connsiteY3" fmla="*/ 1267118 h 1624305"/>
                    <a:gd name="connsiteX4" fmla="*/ 528637 w 928687"/>
                    <a:gd name="connsiteY4" fmla="*/ 1624305 h 1624305"/>
                    <a:gd name="connsiteX0" fmla="*/ 528637 w 928687"/>
                    <a:gd name="connsiteY0" fmla="*/ 1616345 h 1616345"/>
                    <a:gd name="connsiteX1" fmla="*/ 0 w 928687"/>
                    <a:gd name="connsiteY1" fmla="*/ 1487758 h 1616345"/>
                    <a:gd name="connsiteX2" fmla="*/ 53223 w 928687"/>
                    <a:gd name="connsiteY2" fmla="*/ 0 h 1616345"/>
                    <a:gd name="connsiteX3" fmla="*/ 928687 w 928687"/>
                    <a:gd name="connsiteY3" fmla="*/ 1259158 h 1616345"/>
                    <a:gd name="connsiteX4" fmla="*/ 528637 w 928687"/>
                    <a:gd name="connsiteY4" fmla="*/ 1616345 h 1616345"/>
                    <a:gd name="connsiteX0" fmla="*/ 528637 w 928687"/>
                    <a:gd name="connsiteY0" fmla="*/ 1618998 h 1618998"/>
                    <a:gd name="connsiteX1" fmla="*/ 0 w 928687"/>
                    <a:gd name="connsiteY1" fmla="*/ 1490411 h 1618998"/>
                    <a:gd name="connsiteX2" fmla="*/ 55877 w 928687"/>
                    <a:gd name="connsiteY2" fmla="*/ 0 h 1618998"/>
                    <a:gd name="connsiteX3" fmla="*/ 928687 w 928687"/>
                    <a:gd name="connsiteY3" fmla="*/ 1261811 h 1618998"/>
                    <a:gd name="connsiteX4" fmla="*/ 528637 w 928687"/>
                    <a:gd name="connsiteY4" fmla="*/ 1618998 h 1618998"/>
                    <a:gd name="connsiteX0" fmla="*/ 528637 w 928687"/>
                    <a:gd name="connsiteY0" fmla="*/ 1611038 h 1611038"/>
                    <a:gd name="connsiteX1" fmla="*/ 0 w 928687"/>
                    <a:gd name="connsiteY1" fmla="*/ 1482451 h 1611038"/>
                    <a:gd name="connsiteX2" fmla="*/ 50570 w 928687"/>
                    <a:gd name="connsiteY2" fmla="*/ 0 h 1611038"/>
                    <a:gd name="connsiteX3" fmla="*/ 928687 w 928687"/>
                    <a:gd name="connsiteY3" fmla="*/ 1253851 h 1611038"/>
                    <a:gd name="connsiteX4" fmla="*/ 528637 w 928687"/>
                    <a:gd name="connsiteY4" fmla="*/ 1611038 h 1611038"/>
                    <a:gd name="connsiteX0" fmla="*/ 536444 w 936494"/>
                    <a:gd name="connsiteY0" fmla="*/ 1597771 h 1597771"/>
                    <a:gd name="connsiteX1" fmla="*/ 7807 w 936494"/>
                    <a:gd name="connsiteY1" fmla="*/ 1469184 h 1597771"/>
                    <a:gd name="connsiteX2" fmla="*/ 0 w 936494"/>
                    <a:gd name="connsiteY2" fmla="*/ 0 h 1597771"/>
                    <a:gd name="connsiteX3" fmla="*/ 936494 w 936494"/>
                    <a:gd name="connsiteY3" fmla="*/ 1240584 h 1597771"/>
                    <a:gd name="connsiteX4" fmla="*/ 536444 w 936494"/>
                    <a:gd name="connsiteY4" fmla="*/ 1597771 h 1597771"/>
                    <a:gd name="connsiteX0" fmla="*/ 528735 w 928785"/>
                    <a:gd name="connsiteY0" fmla="*/ 1611038 h 1611038"/>
                    <a:gd name="connsiteX1" fmla="*/ 98 w 928785"/>
                    <a:gd name="connsiteY1" fmla="*/ 1482451 h 1611038"/>
                    <a:gd name="connsiteX2" fmla="*/ 45361 w 928785"/>
                    <a:gd name="connsiteY2" fmla="*/ 0 h 1611038"/>
                    <a:gd name="connsiteX3" fmla="*/ 928785 w 928785"/>
                    <a:gd name="connsiteY3" fmla="*/ 1253851 h 1611038"/>
                    <a:gd name="connsiteX4" fmla="*/ 528735 w 928785"/>
                    <a:gd name="connsiteY4" fmla="*/ 1611038 h 1611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4" name="Freeform: Shape 80">
                  <a:extLst>
                    <a:ext uri="{FF2B5EF4-FFF2-40B4-BE49-F238E27FC236}">
                      <a16:creationId xmlns:a16="http://schemas.microsoft.com/office/drawing/2014/main" id="{08C900B2-BEB8-4E65-8811-47A6121E6DED}"/>
                    </a:ext>
                  </a:extLst>
                </p:cNvPr>
                <p:cNvSpPr/>
                <p:nvPr/>
              </p:nvSpPr>
              <p:spPr>
                <a:xfrm>
                  <a:off x="7708807" y="479822"/>
                  <a:ext cx="2543816" cy="6474125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" fmla="*/ 0 w 885825"/>
                    <a:gd name="connsiteY0" fmla="*/ 997167 h 2254467"/>
                    <a:gd name="connsiteX1" fmla="*/ 675879 w 885825"/>
                    <a:gd name="connsiteY1" fmla="*/ 0 h 2254467"/>
                    <a:gd name="connsiteX2" fmla="*/ 885825 w 885825"/>
                    <a:gd name="connsiteY2" fmla="*/ 2254467 h 2254467"/>
                    <a:gd name="connsiteX3" fmla="*/ 0 w 885825"/>
                    <a:gd name="connsiteY3" fmla="*/ 997167 h 22544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5825" h="2254467">
                      <a:moveTo>
                        <a:pt x="0" y="997167"/>
                      </a:moveTo>
                      <a:lnTo>
                        <a:pt x="675879" y="0"/>
                      </a:lnTo>
                      <a:cubicBezTo>
                        <a:pt x="680641" y="723900"/>
                        <a:pt x="881063" y="1530567"/>
                        <a:pt x="885825" y="2254467"/>
                      </a:cubicBezTo>
                      <a:lnTo>
                        <a:pt x="0" y="997167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A976A94D-D5F5-4609-AF2D-3B882D9BC725}"/>
                  </a:ext>
                </a:extLst>
              </p:cNvPr>
              <p:cNvGrpSpPr/>
              <p:nvPr/>
            </p:nvGrpSpPr>
            <p:grpSpPr>
              <a:xfrm rot="20073958" flipH="1">
                <a:off x="10116519" y="4915091"/>
                <a:ext cx="1567652" cy="1079675"/>
                <a:chOff x="3667032" y="1708483"/>
                <a:chExt cx="8105829" cy="5582653"/>
              </a:xfrm>
              <a:grpFill/>
            </p:grpSpPr>
            <p:sp>
              <p:nvSpPr>
                <p:cNvPr id="71" name="Freeform: Shape 67">
                  <a:extLst>
                    <a:ext uri="{FF2B5EF4-FFF2-40B4-BE49-F238E27FC236}">
                      <a16:creationId xmlns:a16="http://schemas.microsoft.com/office/drawing/2014/main" id="{740A6B72-633A-4964-96B3-9A148FF849E3}"/>
                    </a:ext>
                  </a:extLst>
                </p:cNvPr>
                <p:cNvSpPr/>
                <p:nvPr/>
              </p:nvSpPr>
              <p:spPr>
                <a:xfrm>
                  <a:off x="9698517" y="2576706"/>
                  <a:ext cx="2074344" cy="1084322"/>
                </a:xfrm>
                <a:custGeom>
                  <a:avLst/>
                  <a:gdLst>
                    <a:gd name="connsiteX0" fmla="*/ 757990 w 757990"/>
                    <a:gd name="connsiteY0" fmla="*/ 228600 h 264695"/>
                    <a:gd name="connsiteX1" fmla="*/ 288758 w 757990"/>
                    <a:gd name="connsiteY1" fmla="*/ 0 h 264695"/>
                    <a:gd name="connsiteX2" fmla="*/ 0 w 757990"/>
                    <a:gd name="connsiteY2" fmla="*/ 264695 h 264695"/>
                    <a:gd name="connsiteX3" fmla="*/ 757990 w 757990"/>
                    <a:gd name="connsiteY3" fmla="*/ 228600 h 264695"/>
                    <a:gd name="connsiteX0" fmla="*/ 753988 w 753988"/>
                    <a:gd name="connsiteY0" fmla="*/ 288628 h 288628"/>
                    <a:gd name="connsiteX1" fmla="*/ 288758 w 753988"/>
                    <a:gd name="connsiteY1" fmla="*/ 0 h 288628"/>
                    <a:gd name="connsiteX2" fmla="*/ 0 w 753988"/>
                    <a:gd name="connsiteY2" fmla="*/ 264695 h 288628"/>
                    <a:gd name="connsiteX3" fmla="*/ 753988 w 753988"/>
                    <a:gd name="connsiteY3" fmla="*/ 288628 h 288628"/>
                    <a:gd name="connsiteX0" fmla="*/ 753988 w 753988"/>
                    <a:gd name="connsiteY0" fmla="*/ 288628 h 324723"/>
                    <a:gd name="connsiteX1" fmla="*/ 288758 w 753988"/>
                    <a:gd name="connsiteY1" fmla="*/ 0 h 324723"/>
                    <a:gd name="connsiteX2" fmla="*/ 0 w 753988"/>
                    <a:gd name="connsiteY2" fmla="*/ 324723 h 324723"/>
                    <a:gd name="connsiteX3" fmla="*/ 753988 w 753988"/>
                    <a:gd name="connsiteY3" fmla="*/ 288628 h 324723"/>
                    <a:gd name="connsiteX0" fmla="*/ 681954 w 681954"/>
                    <a:gd name="connsiteY0" fmla="*/ 396679 h 396679"/>
                    <a:gd name="connsiteX1" fmla="*/ 288758 w 681954"/>
                    <a:gd name="connsiteY1" fmla="*/ 0 h 396679"/>
                    <a:gd name="connsiteX2" fmla="*/ 0 w 681954"/>
                    <a:gd name="connsiteY2" fmla="*/ 324723 h 396679"/>
                    <a:gd name="connsiteX3" fmla="*/ 681954 w 681954"/>
                    <a:gd name="connsiteY3" fmla="*/ 396679 h 396679"/>
                    <a:gd name="connsiteX0" fmla="*/ 798009 w 798009"/>
                    <a:gd name="connsiteY0" fmla="*/ 324645 h 324723"/>
                    <a:gd name="connsiteX1" fmla="*/ 288758 w 798009"/>
                    <a:gd name="connsiteY1" fmla="*/ 0 h 324723"/>
                    <a:gd name="connsiteX2" fmla="*/ 0 w 798009"/>
                    <a:gd name="connsiteY2" fmla="*/ 324723 h 324723"/>
                    <a:gd name="connsiteX3" fmla="*/ 798009 w 798009"/>
                    <a:gd name="connsiteY3" fmla="*/ 324645 h 324723"/>
                    <a:gd name="connsiteX0" fmla="*/ 798009 w 798009"/>
                    <a:gd name="connsiteY0" fmla="*/ 324645 h 324645"/>
                    <a:gd name="connsiteX1" fmla="*/ 288758 w 798009"/>
                    <a:gd name="connsiteY1" fmla="*/ 0 h 324645"/>
                    <a:gd name="connsiteX2" fmla="*/ 0 w 798009"/>
                    <a:gd name="connsiteY2" fmla="*/ 208668 h 324645"/>
                    <a:gd name="connsiteX3" fmla="*/ 798009 w 798009"/>
                    <a:gd name="connsiteY3" fmla="*/ 324645 h 324645"/>
                    <a:gd name="connsiteX0" fmla="*/ 689958 w 689958"/>
                    <a:gd name="connsiteY0" fmla="*/ 360662 h 360662"/>
                    <a:gd name="connsiteX1" fmla="*/ 288758 w 689958"/>
                    <a:gd name="connsiteY1" fmla="*/ 0 h 360662"/>
                    <a:gd name="connsiteX2" fmla="*/ 0 w 689958"/>
                    <a:gd name="connsiteY2" fmla="*/ 208668 h 360662"/>
                    <a:gd name="connsiteX3" fmla="*/ 689958 w 689958"/>
                    <a:gd name="connsiteY3" fmla="*/ 360662 h 3606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89958" h="360662">
                      <a:moveTo>
                        <a:pt x="689958" y="360662"/>
                      </a:moveTo>
                      <a:lnTo>
                        <a:pt x="288758" y="0"/>
                      </a:lnTo>
                      <a:lnTo>
                        <a:pt x="0" y="208668"/>
                      </a:lnTo>
                      <a:lnTo>
                        <a:pt x="689958" y="36066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2" name="Freeform: Shape 68">
                  <a:extLst>
                    <a:ext uri="{FF2B5EF4-FFF2-40B4-BE49-F238E27FC236}">
                      <a16:creationId xmlns:a16="http://schemas.microsoft.com/office/drawing/2014/main" id="{D40146B1-3180-4707-A6DC-BE5793CED9D6}"/>
                    </a:ext>
                  </a:extLst>
                </p:cNvPr>
                <p:cNvSpPr/>
                <p:nvPr/>
              </p:nvSpPr>
              <p:spPr>
                <a:xfrm>
                  <a:off x="8589117" y="2576628"/>
                  <a:ext cx="1989499" cy="976664"/>
                </a:xfrm>
                <a:custGeom>
                  <a:avLst/>
                  <a:gdLst>
                    <a:gd name="connsiteX0" fmla="*/ 661737 w 661737"/>
                    <a:gd name="connsiteY0" fmla="*/ 0 h 324853"/>
                    <a:gd name="connsiteX1" fmla="*/ 360947 w 661737"/>
                    <a:gd name="connsiteY1" fmla="*/ 324853 h 324853"/>
                    <a:gd name="connsiteX2" fmla="*/ 0 w 661737"/>
                    <a:gd name="connsiteY2" fmla="*/ 36095 h 324853"/>
                    <a:gd name="connsiteX3" fmla="*/ 661737 w 661737"/>
                    <a:gd name="connsiteY3" fmla="*/ 0 h 324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61737" h="324853">
                      <a:moveTo>
                        <a:pt x="661737" y="0"/>
                      </a:moveTo>
                      <a:lnTo>
                        <a:pt x="360947" y="324853"/>
                      </a:lnTo>
                      <a:lnTo>
                        <a:pt x="0" y="36095"/>
                      </a:lnTo>
                      <a:lnTo>
                        <a:pt x="661737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3" name="Freeform: Shape 69">
                  <a:extLst>
                    <a:ext uri="{FF2B5EF4-FFF2-40B4-BE49-F238E27FC236}">
                      <a16:creationId xmlns:a16="http://schemas.microsoft.com/office/drawing/2014/main" id="{C3449BE2-6176-4D30-83D2-ECFFDA807081}"/>
                    </a:ext>
                  </a:extLst>
                </p:cNvPr>
                <p:cNvSpPr/>
                <p:nvPr/>
              </p:nvSpPr>
              <p:spPr>
                <a:xfrm>
                  <a:off x="3667032" y="1708483"/>
                  <a:ext cx="1121354" cy="723455"/>
                </a:xfrm>
                <a:custGeom>
                  <a:avLst/>
                  <a:gdLst>
                    <a:gd name="connsiteX0" fmla="*/ 0 w 372979"/>
                    <a:gd name="connsiteY0" fmla="*/ 240632 h 240632"/>
                    <a:gd name="connsiteX1" fmla="*/ 204537 w 372979"/>
                    <a:gd name="connsiteY1" fmla="*/ 0 h 240632"/>
                    <a:gd name="connsiteX2" fmla="*/ 372979 w 372979"/>
                    <a:gd name="connsiteY2" fmla="*/ 120316 h 240632"/>
                    <a:gd name="connsiteX3" fmla="*/ 0 w 372979"/>
                    <a:gd name="connsiteY3" fmla="*/ 240632 h 240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2979" h="240632">
                      <a:moveTo>
                        <a:pt x="0" y="240632"/>
                      </a:moveTo>
                      <a:lnTo>
                        <a:pt x="204537" y="0"/>
                      </a:lnTo>
                      <a:lnTo>
                        <a:pt x="372979" y="120316"/>
                      </a:lnTo>
                      <a:lnTo>
                        <a:pt x="0" y="24063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4" name="Freeform: Shape 70">
                  <a:extLst>
                    <a:ext uri="{FF2B5EF4-FFF2-40B4-BE49-F238E27FC236}">
                      <a16:creationId xmlns:a16="http://schemas.microsoft.com/office/drawing/2014/main" id="{F690578B-BAFF-4522-B53E-124719FB9CB4}"/>
                    </a:ext>
                  </a:extLst>
                </p:cNvPr>
                <p:cNvSpPr/>
                <p:nvPr/>
              </p:nvSpPr>
              <p:spPr>
                <a:xfrm>
                  <a:off x="6683920" y="3191564"/>
                  <a:ext cx="1627771" cy="4087516"/>
                </a:xfrm>
                <a:custGeom>
                  <a:avLst/>
                  <a:gdLst>
                    <a:gd name="connsiteX0" fmla="*/ 541421 w 541421"/>
                    <a:gd name="connsiteY0" fmla="*/ 12032 h 1359569"/>
                    <a:gd name="connsiteX1" fmla="*/ 156410 w 541421"/>
                    <a:gd name="connsiteY1" fmla="*/ 1359569 h 1359569"/>
                    <a:gd name="connsiteX2" fmla="*/ 0 w 541421"/>
                    <a:gd name="connsiteY2" fmla="*/ 0 h 1359569"/>
                    <a:gd name="connsiteX3" fmla="*/ 541421 w 541421"/>
                    <a:gd name="connsiteY3" fmla="*/ 12032 h 1359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1421" h="1359569">
                      <a:moveTo>
                        <a:pt x="541421" y="12032"/>
                      </a:moveTo>
                      <a:lnTo>
                        <a:pt x="156410" y="1359569"/>
                      </a:lnTo>
                      <a:lnTo>
                        <a:pt x="0" y="0"/>
                      </a:lnTo>
                      <a:lnTo>
                        <a:pt x="541421" y="1203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5" name="Freeform: Shape 71">
                  <a:extLst>
                    <a:ext uri="{FF2B5EF4-FFF2-40B4-BE49-F238E27FC236}">
                      <a16:creationId xmlns:a16="http://schemas.microsoft.com/office/drawing/2014/main" id="{4AB707A8-EA14-46A6-8FC3-D68EA3DAE488}"/>
                    </a:ext>
                  </a:extLst>
                </p:cNvPr>
                <p:cNvSpPr/>
                <p:nvPr/>
              </p:nvSpPr>
              <p:spPr>
                <a:xfrm>
                  <a:off x="4296520" y="1708483"/>
                  <a:ext cx="1917154" cy="1917154"/>
                </a:xfrm>
                <a:custGeom>
                  <a:avLst/>
                  <a:gdLst>
                    <a:gd name="connsiteX0" fmla="*/ 0 w 637674"/>
                    <a:gd name="connsiteY0" fmla="*/ 0 h 637674"/>
                    <a:gd name="connsiteX1" fmla="*/ 553453 w 637674"/>
                    <a:gd name="connsiteY1" fmla="*/ 48127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  <a:gd name="connsiteX0" fmla="*/ 0 w 637674"/>
                    <a:gd name="connsiteY0" fmla="*/ 0 h 637674"/>
                    <a:gd name="connsiteX1" fmla="*/ 537445 w 637674"/>
                    <a:gd name="connsiteY1" fmla="*/ 16112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7674" h="637674">
                      <a:moveTo>
                        <a:pt x="0" y="0"/>
                      </a:moveTo>
                      <a:lnTo>
                        <a:pt x="537445" y="16112"/>
                      </a:lnTo>
                      <a:lnTo>
                        <a:pt x="637674" y="6376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6" name="Freeform: Shape 72">
                  <a:extLst>
                    <a:ext uri="{FF2B5EF4-FFF2-40B4-BE49-F238E27FC236}">
                      <a16:creationId xmlns:a16="http://schemas.microsoft.com/office/drawing/2014/main" id="{DFACE692-69BE-47D3-A277-BB3F38656D9D}"/>
                    </a:ext>
                  </a:extLst>
                </p:cNvPr>
                <p:cNvSpPr/>
                <p:nvPr/>
              </p:nvSpPr>
              <p:spPr>
                <a:xfrm>
                  <a:off x="7479717" y="2106307"/>
                  <a:ext cx="2206536" cy="1434953"/>
                </a:xfrm>
                <a:custGeom>
                  <a:avLst/>
                  <a:gdLst>
                    <a:gd name="connsiteX0" fmla="*/ 168442 w 733927"/>
                    <a:gd name="connsiteY0" fmla="*/ 0 h 493295"/>
                    <a:gd name="connsiteX1" fmla="*/ 733927 w 733927"/>
                    <a:gd name="connsiteY1" fmla="*/ 493295 h 493295"/>
                    <a:gd name="connsiteX2" fmla="*/ 0 w 733927"/>
                    <a:gd name="connsiteY2" fmla="*/ 457200 h 493295"/>
                    <a:gd name="connsiteX3" fmla="*/ 168442 w 733927"/>
                    <a:gd name="connsiteY3" fmla="*/ 0 h 493295"/>
                    <a:gd name="connsiteX0" fmla="*/ 196455 w 733927"/>
                    <a:gd name="connsiteY0" fmla="*/ 0 h 477287"/>
                    <a:gd name="connsiteX1" fmla="*/ 733927 w 733927"/>
                    <a:gd name="connsiteY1" fmla="*/ 477287 h 477287"/>
                    <a:gd name="connsiteX2" fmla="*/ 0 w 733927"/>
                    <a:gd name="connsiteY2" fmla="*/ 441192 h 477287"/>
                    <a:gd name="connsiteX3" fmla="*/ 196455 w 733927"/>
                    <a:gd name="connsiteY3" fmla="*/ 0 h 477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33927" h="477287">
                      <a:moveTo>
                        <a:pt x="196455" y="0"/>
                      </a:moveTo>
                      <a:lnTo>
                        <a:pt x="733927" y="477287"/>
                      </a:lnTo>
                      <a:lnTo>
                        <a:pt x="0" y="441192"/>
                      </a:lnTo>
                      <a:lnTo>
                        <a:pt x="19645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7" name="Freeform: Shape 73">
                  <a:extLst>
                    <a:ext uri="{FF2B5EF4-FFF2-40B4-BE49-F238E27FC236}">
                      <a16:creationId xmlns:a16="http://schemas.microsoft.com/office/drawing/2014/main" id="{954A49EC-DAF5-4715-9944-D53F451E73F1}"/>
                    </a:ext>
                  </a:extLst>
                </p:cNvPr>
                <p:cNvSpPr/>
                <p:nvPr/>
              </p:nvSpPr>
              <p:spPr>
                <a:xfrm>
                  <a:off x="5888120" y="1744657"/>
                  <a:ext cx="2170362" cy="5546479"/>
                </a:xfrm>
                <a:custGeom>
                  <a:avLst/>
                  <a:gdLst>
                    <a:gd name="connsiteX0" fmla="*/ 0 w 721895"/>
                    <a:gd name="connsiteY0" fmla="*/ 0 h 1844842"/>
                    <a:gd name="connsiteX1" fmla="*/ 176463 w 721895"/>
                    <a:gd name="connsiteY1" fmla="*/ 1844842 h 1844842"/>
                    <a:gd name="connsiteX2" fmla="*/ 721895 w 721895"/>
                    <a:gd name="connsiteY2" fmla="*/ 112295 h 1844842"/>
                    <a:gd name="connsiteX3" fmla="*/ 0 w 721895"/>
                    <a:gd name="connsiteY3" fmla="*/ 0 h 18448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21895" h="1844842">
                      <a:moveTo>
                        <a:pt x="0" y="0"/>
                      </a:moveTo>
                      <a:lnTo>
                        <a:pt x="176463" y="1844842"/>
                      </a:lnTo>
                      <a:lnTo>
                        <a:pt x="721895" y="1122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6007B31D-6309-4FEE-83CE-4452D872DECC}"/>
                  </a:ext>
                </a:extLst>
              </p:cNvPr>
              <p:cNvGrpSpPr/>
              <p:nvPr/>
            </p:nvGrpSpPr>
            <p:grpSpPr>
              <a:xfrm rot="20073958" flipH="1">
                <a:off x="10286237" y="3877079"/>
                <a:ext cx="981094" cy="675699"/>
                <a:chOff x="3667032" y="1708483"/>
                <a:chExt cx="8105829" cy="5582653"/>
              </a:xfrm>
              <a:grpFill/>
            </p:grpSpPr>
            <p:sp>
              <p:nvSpPr>
                <p:cNvPr id="64" name="Freeform: Shape 60">
                  <a:extLst>
                    <a:ext uri="{FF2B5EF4-FFF2-40B4-BE49-F238E27FC236}">
                      <a16:creationId xmlns:a16="http://schemas.microsoft.com/office/drawing/2014/main" id="{1CB31229-7923-4315-A7F1-07E855DAD1F4}"/>
                    </a:ext>
                  </a:extLst>
                </p:cNvPr>
                <p:cNvSpPr/>
                <p:nvPr/>
              </p:nvSpPr>
              <p:spPr>
                <a:xfrm>
                  <a:off x="9698517" y="2576706"/>
                  <a:ext cx="2074344" cy="1084322"/>
                </a:xfrm>
                <a:custGeom>
                  <a:avLst/>
                  <a:gdLst>
                    <a:gd name="connsiteX0" fmla="*/ 757990 w 757990"/>
                    <a:gd name="connsiteY0" fmla="*/ 228600 h 264695"/>
                    <a:gd name="connsiteX1" fmla="*/ 288758 w 757990"/>
                    <a:gd name="connsiteY1" fmla="*/ 0 h 264695"/>
                    <a:gd name="connsiteX2" fmla="*/ 0 w 757990"/>
                    <a:gd name="connsiteY2" fmla="*/ 264695 h 264695"/>
                    <a:gd name="connsiteX3" fmla="*/ 757990 w 757990"/>
                    <a:gd name="connsiteY3" fmla="*/ 228600 h 264695"/>
                    <a:gd name="connsiteX0" fmla="*/ 753988 w 753988"/>
                    <a:gd name="connsiteY0" fmla="*/ 288628 h 288628"/>
                    <a:gd name="connsiteX1" fmla="*/ 288758 w 753988"/>
                    <a:gd name="connsiteY1" fmla="*/ 0 h 288628"/>
                    <a:gd name="connsiteX2" fmla="*/ 0 w 753988"/>
                    <a:gd name="connsiteY2" fmla="*/ 264695 h 288628"/>
                    <a:gd name="connsiteX3" fmla="*/ 753988 w 753988"/>
                    <a:gd name="connsiteY3" fmla="*/ 288628 h 288628"/>
                    <a:gd name="connsiteX0" fmla="*/ 753988 w 753988"/>
                    <a:gd name="connsiteY0" fmla="*/ 288628 h 324723"/>
                    <a:gd name="connsiteX1" fmla="*/ 288758 w 753988"/>
                    <a:gd name="connsiteY1" fmla="*/ 0 h 324723"/>
                    <a:gd name="connsiteX2" fmla="*/ 0 w 753988"/>
                    <a:gd name="connsiteY2" fmla="*/ 324723 h 324723"/>
                    <a:gd name="connsiteX3" fmla="*/ 753988 w 753988"/>
                    <a:gd name="connsiteY3" fmla="*/ 288628 h 324723"/>
                    <a:gd name="connsiteX0" fmla="*/ 681954 w 681954"/>
                    <a:gd name="connsiteY0" fmla="*/ 396679 h 396679"/>
                    <a:gd name="connsiteX1" fmla="*/ 288758 w 681954"/>
                    <a:gd name="connsiteY1" fmla="*/ 0 h 396679"/>
                    <a:gd name="connsiteX2" fmla="*/ 0 w 681954"/>
                    <a:gd name="connsiteY2" fmla="*/ 324723 h 396679"/>
                    <a:gd name="connsiteX3" fmla="*/ 681954 w 681954"/>
                    <a:gd name="connsiteY3" fmla="*/ 396679 h 396679"/>
                    <a:gd name="connsiteX0" fmla="*/ 798009 w 798009"/>
                    <a:gd name="connsiteY0" fmla="*/ 324645 h 324723"/>
                    <a:gd name="connsiteX1" fmla="*/ 288758 w 798009"/>
                    <a:gd name="connsiteY1" fmla="*/ 0 h 324723"/>
                    <a:gd name="connsiteX2" fmla="*/ 0 w 798009"/>
                    <a:gd name="connsiteY2" fmla="*/ 324723 h 324723"/>
                    <a:gd name="connsiteX3" fmla="*/ 798009 w 798009"/>
                    <a:gd name="connsiteY3" fmla="*/ 324645 h 324723"/>
                    <a:gd name="connsiteX0" fmla="*/ 798009 w 798009"/>
                    <a:gd name="connsiteY0" fmla="*/ 324645 h 324645"/>
                    <a:gd name="connsiteX1" fmla="*/ 288758 w 798009"/>
                    <a:gd name="connsiteY1" fmla="*/ 0 h 324645"/>
                    <a:gd name="connsiteX2" fmla="*/ 0 w 798009"/>
                    <a:gd name="connsiteY2" fmla="*/ 208668 h 324645"/>
                    <a:gd name="connsiteX3" fmla="*/ 798009 w 798009"/>
                    <a:gd name="connsiteY3" fmla="*/ 324645 h 324645"/>
                    <a:gd name="connsiteX0" fmla="*/ 689958 w 689958"/>
                    <a:gd name="connsiteY0" fmla="*/ 360662 h 360662"/>
                    <a:gd name="connsiteX1" fmla="*/ 288758 w 689958"/>
                    <a:gd name="connsiteY1" fmla="*/ 0 h 360662"/>
                    <a:gd name="connsiteX2" fmla="*/ 0 w 689958"/>
                    <a:gd name="connsiteY2" fmla="*/ 208668 h 360662"/>
                    <a:gd name="connsiteX3" fmla="*/ 689958 w 689958"/>
                    <a:gd name="connsiteY3" fmla="*/ 360662 h 3606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89958" h="360662">
                      <a:moveTo>
                        <a:pt x="689958" y="360662"/>
                      </a:moveTo>
                      <a:lnTo>
                        <a:pt x="288758" y="0"/>
                      </a:lnTo>
                      <a:lnTo>
                        <a:pt x="0" y="208668"/>
                      </a:lnTo>
                      <a:lnTo>
                        <a:pt x="689958" y="36066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5" name="Freeform: Shape 61">
                  <a:extLst>
                    <a:ext uri="{FF2B5EF4-FFF2-40B4-BE49-F238E27FC236}">
                      <a16:creationId xmlns:a16="http://schemas.microsoft.com/office/drawing/2014/main" id="{F7B98F86-BEAF-423D-975C-4B92B5FDC512}"/>
                    </a:ext>
                  </a:extLst>
                </p:cNvPr>
                <p:cNvSpPr/>
                <p:nvPr/>
              </p:nvSpPr>
              <p:spPr>
                <a:xfrm>
                  <a:off x="8589117" y="2576628"/>
                  <a:ext cx="1989499" cy="976664"/>
                </a:xfrm>
                <a:custGeom>
                  <a:avLst/>
                  <a:gdLst>
                    <a:gd name="connsiteX0" fmla="*/ 661737 w 661737"/>
                    <a:gd name="connsiteY0" fmla="*/ 0 h 324853"/>
                    <a:gd name="connsiteX1" fmla="*/ 360947 w 661737"/>
                    <a:gd name="connsiteY1" fmla="*/ 324853 h 324853"/>
                    <a:gd name="connsiteX2" fmla="*/ 0 w 661737"/>
                    <a:gd name="connsiteY2" fmla="*/ 36095 h 324853"/>
                    <a:gd name="connsiteX3" fmla="*/ 661737 w 661737"/>
                    <a:gd name="connsiteY3" fmla="*/ 0 h 324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61737" h="324853">
                      <a:moveTo>
                        <a:pt x="661737" y="0"/>
                      </a:moveTo>
                      <a:lnTo>
                        <a:pt x="360947" y="324853"/>
                      </a:lnTo>
                      <a:lnTo>
                        <a:pt x="0" y="36095"/>
                      </a:lnTo>
                      <a:lnTo>
                        <a:pt x="661737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6" name="Freeform: Shape 62">
                  <a:extLst>
                    <a:ext uri="{FF2B5EF4-FFF2-40B4-BE49-F238E27FC236}">
                      <a16:creationId xmlns:a16="http://schemas.microsoft.com/office/drawing/2014/main" id="{90F2BEF7-178D-4E9F-A397-45BE0BA52373}"/>
                    </a:ext>
                  </a:extLst>
                </p:cNvPr>
                <p:cNvSpPr/>
                <p:nvPr/>
              </p:nvSpPr>
              <p:spPr>
                <a:xfrm>
                  <a:off x="3667032" y="1708483"/>
                  <a:ext cx="1121354" cy="723455"/>
                </a:xfrm>
                <a:custGeom>
                  <a:avLst/>
                  <a:gdLst>
                    <a:gd name="connsiteX0" fmla="*/ 0 w 372979"/>
                    <a:gd name="connsiteY0" fmla="*/ 240632 h 240632"/>
                    <a:gd name="connsiteX1" fmla="*/ 204537 w 372979"/>
                    <a:gd name="connsiteY1" fmla="*/ 0 h 240632"/>
                    <a:gd name="connsiteX2" fmla="*/ 372979 w 372979"/>
                    <a:gd name="connsiteY2" fmla="*/ 120316 h 240632"/>
                    <a:gd name="connsiteX3" fmla="*/ 0 w 372979"/>
                    <a:gd name="connsiteY3" fmla="*/ 240632 h 240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2979" h="240632">
                      <a:moveTo>
                        <a:pt x="0" y="240632"/>
                      </a:moveTo>
                      <a:lnTo>
                        <a:pt x="204537" y="0"/>
                      </a:lnTo>
                      <a:lnTo>
                        <a:pt x="372979" y="120316"/>
                      </a:lnTo>
                      <a:lnTo>
                        <a:pt x="0" y="24063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7" name="Freeform: Shape 63">
                  <a:extLst>
                    <a:ext uri="{FF2B5EF4-FFF2-40B4-BE49-F238E27FC236}">
                      <a16:creationId xmlns:a16="http://schemas.microsoft.com/office/drawing/2014/main" id="{BA5D33CC-72BA-4ED3-929D-BBFA7047CAEB}"/>
                    </a:ext>
                  </a:extLst>
                </p:cNvPr>
                <p:cNvSpPr/>
                <p:nvPr/>
              </p:nvSpPr>
              <p:spPr>
                <a:xfrm>
                  <a:off x="6683920" y="3191564"/>
                  <a:ext cx="1627771" cy="4087516"/>
                </a:xfrm>
                <a:custGeom>
                  <a:avLst/>
                  <a:gdLst>
                    <a:gd name="connsiteX0" fmla="*/ 541421 w 541421"/>
                    <a:gd name="connsiteY0" fmla="*/ 12032 h 1359569"/>
                    <a:gd name="connsiteX1" fmla="*/ 156410 w 541421"/>
                    <a:gd name="connsiteY1" fmla="*/ 1359569 h 1359569"/>
                    <a:gd name="connsiteX2" fmla="*/ 0 w 541421"/>
                    <a:gd name="connsiteY2" fmla="*/ 0 h 1359569"/>
                    <a:gd name="connsiteX3" fmla="*/ 541421 w 541421"/>
                    <a:gd name="connsiteY3" fmla="*/ 12032 h 1359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1421" h="1359569">
                      <a:moveTo>
                        <a:pt x="541421" y="12032"/>
                      </a:moveTo>
                      <a:lnTo>
                        <a:pt x="156410" y="1359569"/>
                      </a:lnTo>
                      <a:lnTo>
                        <a:pt x="0" y="0"/>
                      </a:lnTo>
                      <a:lnTo>
                        <a:pt x="541421" y="1203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8" name="Freeform: Shape 64">
                  <a:extLst>
                    <a:ext uri="{FF2B5EF4-FFF2-40B4-BE49-F238E27FC236}">
                      <a16:creationId xmlns:a16="http://schemas.microsoft.com/office/drawing/2014/main" id="{3CC7AFB0-C00A-4EA5-882E-D3826B7397E3}"/>
                    </a:ext>
                  </a:extLst>
                </p:cNvPr>
                <p:cNvSpPr/>
                <p:nvPr/>
              </p:nvSpPr>
              <p:spPr>
                <a:xfrm>
                  <a:off x="4296520" y="1708483"/>
                  <a:ext cx="1917154" cy="1917154"/>
                </a:xfrm>
                <a:custGeom>
                  <a:avLst/>
                  <a:gdLst>
                    <a:gd name="connsiteX0" fmla="*/ 0 w 637674"/>
                    <a:gd name="connsiteY0" fmla="*/ 0 h 637674"/>
                    <a:gd name="connsiteX1" fmla="*/ 553453 w 637674"/>
                    <a:gd name="connsiteY1" fmla="*/ 48127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  <a:gd name="connsiteX0" fmla="*/ 0 w 637674"/>
                    <a:gd name="connsiteY0" fmla="*/ 0 h 637674"/>
                    <a:gd name="connsiteX1" fmla="*/ 537445 w 637674"/>
                    <a:gd name="connsiteY1" fmla="*/ 16112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7674" h="637674">
                      <a:moveTo>
                        <a:pt x="0" y="0"/>
                      </a:moveTo>
                      <a:lnTo>
                        <a:pt x="537445" y="16112"/>
                      </a:lnTo>
                      <a:lnTo>
                        <a:pt x="637674" y="6376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9" name="Freeform: Shape 65">
                  <a:extLst>
                    <a:ext uri="{FF2B5EF4-FFF2-40B4-BE49-F238E27FC236}">
                      <a16:creationId xmlns:a16="http://schemas.microsoft.com/office/drawing/2014/main" id="{19394C8E-A74F-4AF5-97C7-95FA1AE0B925}"/>
                    </a:ext>
                  </a:extLst>
                </p:cNvPr>
                <p:cNvSpPr/>
                <p:nvPr/>
              </p:nvSpPr>
              <p:spPr>
                <a:xfrm>
                  <a:off x="7479717" y="2106307"/>
                  <a:ext cx="2206536" cy="1434953"/>
                </a:xfrm>
                <a:custGeom>
                  <a:avLst/>
                  <a:gdLst>
                    <a:gd name="connsiteX0" fmla="*/ 168442 w 733927"/>
                    <a:gd name="connsiteY0" fmla="*/ 0 h 493295"/>
                    <a:gd name="connsiteX1" fmla="*/ 733927 w 733927"/>
                    <a:gd name="connsiteY1" fmla="*/ 493295 h 493295"/>
                    <a:gd name="connsiteX2" fmla="*/ 0 w 733927"/>
                    <a:gd name="connsiteY2" fmla="*/ 457200 h 493295"/>
                    <a:gd name="connsiteX3" fmla="*/ 168442 w 733927"/>
                    <a:gd name="connsiteY3" fmla="*/ 0 h 493295"/>
                    <a:gd name="connsiteX0" fmla="*/ 196455 w 733927"/>
                    <a:gd name="connsiteY0" fmla="*/ 0 h 477287"/>
                    <a:gd name="connsiteX1" fmla="*/ 733927 w 733927"/>
                    <a:gd name="connsiteY1" fmla="*/ 477287 h 477287"/>
                    <a:gd name="connsiteX2" fmla="*/ 0 w 733927"/>
                    <a:gd name="connsiteY2" fmla="*/ 441192 h 477287"/>
                    <a:gd name="connsiteX3" fmla="*/ 196455 w 733927"/>
                    <a:gd name="connsiteY3" fmla="*/ 0 h 477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33927" h="477287">
                      <a:moveTo>
                        <a:pt x="196455" y="0"/>
                      </a:moveTo>
                      <a:lnTo>
                        <a:pt x="733927" y="477287"/>
                      </a:lnTo>
                      <a:lnTo>
                        <a:pt x="0" y="441192"/>
                      </a:lnTo>
                      <a:lnTo>
                        <a:pt x="19645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0" name="Freeform: Shape 66">
                  <a:extLst>
                    <a:ext uri="{FF2B5EF4-FFF2-40B4-BE49-F238E27FC236}">
                      <a16:creationId xmlns:a16="http://schemas.microsoft.com/office/drawing/2014/main" id="{3B1FA5F8-EF79-4816-A8B5-F00DAEE0012E}"/>
                    </a:ext>
                  </a:extLst>
                </p:cNvPr>
                <p:cNvSpPr/>
                <p:nvPr/>
              </p:nvSpPr>
              <p:spPr>
                <a:xfrm>
                  <a:off x="5888120" y="1744657"/>
                  <a:ext cx="2170362" cy="5546479"/>
                </a:xfrm>
                <a:custGeom>
                  <a:avLst/>
                  <a:gdLst>
                    <a:gd name="connsiteX0" fmla="*/ 0 w 721895"/>
                    <a:gd name="connsiteY0" fmla="*/ 0 h 1844842"/>
                    <a:gd name="connsiteX1" fmla="*/ 176463 w 721895"/>
                    <a:gd name="connsiteY1" fmla="*/ 1844842 h 1844842"/>
                    <a:gd name="connsiteX2" fmla="*/ 721895 w 721895"/>
                    <a:gd name="connsiteY2" fmla="*/ 112295 h 1844842"/>
                    <a:gd name="connsiteX3" fmla="*/ 0 w 721895"/>
                    <a:gd name="connsiteY3" fmla="*/ 0 h 18448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21895" h="1844842">
                      <a:moveTo>
                        <a:pt x="0" y="0"/>
                      </a:moveTo>
                      <a:lnTo>
                        <a:pt x="176463" y="1844842"/>
                      </a:lnTo>
                      <a:lnTo>
                        <a:pt x="721895" y="1122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9906C50D-6583-4C6C-ABB6-604D442DC368}"/>
                  </a:ext>
                </a:extLst>
              </p:cNvPr>
              <p:cNvGrpSpPr/>
              <p:nvPr/>
            </p:nvGrpSpPr>
            <p:grpSpPr>
              <a:xfrm rot="20275744" flipH="1">
                <a:off x="10178216" y="1637990"/>
                <a:ext cx="1416763" cy="1605575"/>
                <a:chOff x="5365048" y="479821"/>
                <a:chExt cx="8036930" cy="9108010"/>
              </a:xfrm>
              <a:grpFill/>
            </p:grpSpPr>
            <p:sp>
              <p:nvSpPr>
                <p:cNvPr id="57" name="Freeform: Shape 53">
                  <a:extLst>
                    <a:ext uri="{FF2B5EF4-FFF2-40B4-BE49-F238E27FC236}">
                      <a16:creationId xmlns:a16="http://schemas.microsoft.com/office/drawing/2014/main" id="{808F829E-4B0D-47BC-9880-012A7B65B548}"/>
                    </a:ext>
                  </a:extLst>
                </p:cNvPr>
                <p:cNvSpPr/>
                <p:nvPr/>
              </p:nvSpPr>
              <p:spPr>
                <a:xfrm>
                  <a:off x="11674969" y="8268753"/>
                  <a:ext cx="1052700" cy="1319078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" fmla="*/ 0 w 366579"/>
                    <a:gd name="connsiteY0" fmla="*/ 0 h 459339"/>
                    <a:gd name="connsiteX1" fmla="*/ 366579 w 366579"/>
                    <a:gd name="connsiteY1" fmla="*/ 459339 h 459339"/>
                    <a:gd name="connsiteX2" fmla="*/ 266700 w 366579"/>
                    <a:gd name="connsiteY2" fmla="*/ 76200 h 459339"/>
                    <a:gd name="connsiteX3" fmla="*/ 0 w 366579"/>
                    <a:gd name="connsiteY3" fmla="*/ 0 h 4593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58" name="Freeform: Shape 54">
                  <a:extLst>
                    <a:ext uri="{FF2B5EF4-FFF2-40B4-BE49-F238E27FC236}">
                      <a16:creationId xmlns:a16="http://schemas.microsoft.com/office/drawing/2014/main" id="{8269D359-37D2-4469-A657-9DEA3B2D2262}"/>
                    </a:ext>
                  </a:extLst>
                </p:cNvPr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" fmla="*/ 1158170 w 1158170"/>
                    <a:gd name="connsiteY0" fmla="*/ 561975 h 561975"/>
                    <a:gd name="connsiteX1" fmla="*/ 377120 w 1158170"/>
                    <a:gd name="connsiteY1" fmla="*/ 0 h 561975"/>
                    <a:gd name="connsiteX2" fmla="*/ 0 w 1158170"/>
                    <a:gd name="connsiteY2" fmla="*/ 375217 h 561975"/>
                    <a:gd name="connsiteX3" fmla="*/ 1158170 w 1158170"/>
                    <a:gd name="connsiteY3" fmla="*/ 561975 h 561975"/>
                    <a:gd name="connsiteX0" fmla="*/ 1160823 w 1160823"/>
                    <a:gd name="connsiteY0" fmla="*/ 561975 h 561975"/>
                    <a:gd name="connsiteX1" fmla="*/ 379773 w 1160823"/>
                    <a:gd name="connsiteY1" fmla="*/ 0 h 561975"/>
                    <a:gd name="connsiteX2" fmla="*/ 0 w 1160823"/>
                    <a:gd name="connsiteY2" fmla="*/ 367257 h 561975"/>
                    <a:gd name="connsiteX3" fmla="*/ 1160823 w 1160823"/>
                    <a:gd name="connsiteY3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59" name="Freeform: Shape 55">
                  <a:extLst>
                    <a:ext uri="{FF2B5EF4-FFF2-40B4-BE49-F238E27FC236}">
                      <a16:creationId xmlns:a16="http://schemas.microsoft.com/office/drawing/2014/main" id="{467DC549-A083-4C11-B1F7-D33B745CEB70}"/>
                    </a:ext>
                  </a:extLst>
                </p:cNvPr>
                <p:cNvSpPr/>
                <p:nvPr/>
              </p:nvSpPr>
              <p:spPr>
                <a:xfrm>
                  <a:off x="5365048" y="5540922"/>
                  <a:ext cx="1132617" cy="452885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" fmla="*/ 157232 w 276225"/>
                    <a:gd name="connsiteY0" fmla="*/ 0 h 205332"/>
                    <a:gd name="connsiteX1" fmla="*/ 0 w 276225"/>
                    <a:gd name="connsiteY1" fmla="*/ 205332 h 205332"/>
                    <a:gd name="connsiteX2" fmla="*/ 276225 w 276225"/>
                    <a:gd name="connsiteY2" fmla="*/ 157707 h 205332"/>
                    <a:gd name="connsiteX3" fmla="*/ 157232 w 276225"/>
                    <a:gd name="connsiteY3" fmla="*/ 0 h 205332"/>
                    <a:gd name="connsiteX0" fmla="*/ 275415 w 394408"/>
                    <a:gd name="connsiteY0" fmla="*/ 0 h 157707"/>
                    <a:gd name="connsiteX1" fmla="*/ 0 w 394408"/>
                    <a:gd name="connsiteY1" fmla="*/ 150097 h 157707"/>
                    <a:gd name="connsiteX2" fmla="*/ 394408 w 394408"/>
                    <a:gd name="connsiteY2" fmla="*/ 157707 h 157707"/>
                    <a:gd name="connsiteX3" fmla="*/ 275415 w 394408"/>
                    <a:gd name="connsiteY3" fmla="*/ 0 h 1577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0" name="Freeform: Shape 56">
                  <a:extLst>
                    <a:ext uri="{FF2B5EF4-FFF2-40B4-BE49-F238E27FC236}">
                      <a16:creationId xmlns:a16="http://schemas.microsoft.com/office/drawing/2014/main" id="{F365A485-8177-48F1-9A43-F6CE27A2C7B7}"/>
                    </a:ext>
                  </a:extLst>
                </p:cNvPr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" fmla="*/ 552450 w 552450"/>
                    <a:gd name="connsiteY0" fmla="*/ 0 h 826497"/>
                    <a:gd name="connsiteX1" fmla="*/ 0 w 552450"/>
                    <a:gd name="connsiteY1" fmla="*/ 114300 h 826497"/>
                    <a:gd name="connsiteX2" fmla="*/ 502647 w 552450"/>
                    <a:gd name="connsiteY2" fmla="*/ 826497 h 826497"/>
                    <a:gd name="connsiteX3" fmla="*/ 552450 w 552450"/>
                    <a:gd name="connsiteY3" fmla="*/ 0 h 826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1" name="Freeform: Shape 57">
                  <a:extLst>
                    <a:ext uri="{FF2B5EF4-FFF2-40B4-BE49-F238E27FC236}">
                      <a16:creationId xmlns:a16="http://schemas.microsoft.com/office/drawing/2014/main" id="{989E9088-2ED8-4F34-BFA9-2DD62230872B}"/>
                    </a:ext>
                  </a:extLst>
                </p:cNvPr>
                <p:cNvSpPr/>
                <p:nvPr/>
              </p:nvSpPr>
              <p:spPr>
                <a:xfrm>
                  <a:off x="9871174" y="2566277"/>
                  <a:ext cx="3530804" cy="3853064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" fmla="*/ 1113905 w 1113905"/>
                    <a:gd name="connsiteY0" fmla="*/ 0 h 1390650"/>
                    <a:gd name="connsiteX1" fmla="*/ 0 w 1113905"/>
                    <a:gd name="connsiteY1" fmla="*/ 643150 h 1390650"/>
                    <a:gd name="connsiteX2" fmla="*/ 113780 w 1113905"/>
                    <a:gd name="connsiteY2" fmla="*/ 1390650 h 1390650"/>
                    <a:gd name="connsiteX3" fmla="*/ 1113905 w 1113905"/>
                    <a:gd name="connsiteY3" fmla="*/ 0 h 1390650"/>
                    <a:gd name="connsiteX0" fmla="*/ 1229522 w 1229522"/>
                    <a:gd name="connsiteY0" fmla="*/ 0 h 1341742"/>
                    <a:gd name="connsiteX1" fmla="*/ 0 w 1229522"/>
                    <a:gd name="connsiteY1" fmla="*/ 594242 h 1341742"/>
                    <a:gd name="connsiteX2" fmla="*/ 113780 w 1229522"/>
                    <a:gd name="connsiteY2" fmla="*/ 1341742 h 1341742"/>
                    <a:gd name="connsiteX3" fmla="*/ 1229522 w 1229522"/>
                    <a:gd name="connsiteY3" fmla="*/ 0 h 13417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29522" h="1341742">
                      <a:moveTo>
                        <a:pt x="1229522" y="0"/>
                      </a:moveTo>
                      <a:lnTo>
                        <a:pt x="0" y="594242"/>
                      </a:lnTo>
                      <a:lnTo>
                        <a:pt x="113780" y="1341742"/>
                      </a:lnTo>
                      <a:lnTo>
                        <a:pt x="1229522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2" name="Freeform: Shape 58">
                  <a:extLst>
                    <a:ext uri="{FF2B5EF4-FFF2-40B4-BE49-F238E27FC236}">
                      <a16:creationId xmlns:a16="http://schemas.microsoft.com/office/drawing/2014/main" id="{BE4B2C34-F66A-4F3B-AA9F-56FC53F89CEF}"/>
                    </a:ext>
                  </a:extLst>
                </p:cNvPr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" fmla="*/ 542925 w 942975"/>
                    <a:gd name="connsiteY0" fmla="*/ 1304925 h 1304925"/>
                    <a:gd name="connsiteX1" fmla="*/ 14288 w 942975"/>
                    <a:gd name="connsiteY1" fmla="*/ 1176338 h 1304925"/>
                    <a:gd name="connsiteX2" fmla="*/ 0 w 942975"/>
                    <a:gd name="connsiteY2" fmla="*/ 0 h 1304925"/>
                    <a:gd name="connsiteX3" fmla="*/ 942975 w 942975"/>
                    <a:gd name="connsiteY3" fmla="*/ 947738 h 1304925"/>
                    <a:gd name="connsiteX4" fmla="*/ 542925 w 942975"/>
                    <a:gd name="connsiteY4" fmla="*/ 1304925 h 1304925"/>
                    <a:gd name="connsiteX0" fmla="*/ 528637 w 928687"/>
                    <a:gd name="connsiteY0" fmla="*/ 1581150 h 1581150"/>
                    <a:gd name="connsiteX1" fmla="*/ 0 w 928687"/>
                    <a:gd name="connsiteY1" fmla="*/ 1452563 h 1581150"/>
                    <a:gd name="connsiteX2" fmla="*/ 61912 w 928687"/>
                    <a:gd name="connsiteY2" fmla="*/ 0 h 1581150"/>
                    <a:gd name="connsiteX3" fmla="*/ 928687 w 928687"/>
                    <a:gd name="connsiteY3" fmla="*/ 1223963 h 1581150"/>
                    <a:gd name="connsiteX4" fmla="*/ 528637 w 928687"/>
                    <a:gd name="connsiteY4" fmla="*/ 1581150 h 1581150"/>
                    <a:gd name="connsiteX0" fmla="*/ 528637 w 928687"/>
                    <a:gd name="connsiteY0" fmla="*/ 1619250 h 1619250"/>
                    <a:gd name="connsiteX1" fmla="*/ 0 w 928687"/>
                    <a:gd name="connsiteY1" fmla="*/ 1490663 h 1619250"/>
                    <a:gd name="connsiteX2" fmla="*/ 42862 w 928687"/>
                    <a:gd name="connsiteY2" fmla="*/ 0 h 1619250"/>
                    <a:gd name="connsiteX3" fmla="*/ 928687 w 928687"/>
                    <a:gd name="connsiteY3" fmla="*/ 1262063 h 1619250"/>
                    <a:gd name="connsiteX4" fmla="*/ 528637 w 928687"/>
                    <a:gd name="connsiteY4" fmla="*/ 1619250 h 1619250"/>
                    <a:gd name="connsiteX0" fmla="*/ 528637 w 928687"/>
                    <a:gd name="connsiteY0" fmla="*/ 1614196 h 1614196"/>
                    <a:gd name="connsiteX1" fmla="*/ 0 w 928687"/>
                    <a:gd name="connsiteY1" fmla="*/ 1485609 h 1614196"/>
                    <a:gd name="connsiteX2" fmla="*/ 47916 w 928687"/>
                    <a:gd name="connsiteY2" fmla="*/ 0 h 1614196"/>
                    <a:gd name="connsiteX3" fmla="*/ 928687 w 928687"/>
                    <a:gd name="connsiteY3" fmla="*/ 1257009 h 1614196"/>
                    <a:gd name="connsiteX4" fmla="*/ 528637 w 928687"/>
                    <a:gd name="connsiteY4" fmla="*/ 1614196 h 1614196"/>
                    <a:gd name="connsiteX0" fmla="*/ 528637 w 928687"/>
                    <a:gd name="connsiteY0" fmla="*/ 1442351 h 1442351"/>
                    <a:gd name="connsiteX1" fmla="*/ 0 w 928687"/>
                    <a:gd name="connsiteY1" fmla="*/ 1313764 h 1442351"/>
                    <a:gd name="connsiteX2" fmla="*/ 2427 w 928687"/>
                    <a:gd name="connsiteY2" fmla="*/ 0 h 1442351"/>
                    <a:gd name="connsiteX3" fmla="*/ 928687 w 928687"/>
                    <a:gd name="connsiteY3" fmla="*/ 1085164 h 1442351"/>
                    <a:gd name="connsiteX4" fmla="*/ 528637 w 928687"/>
                    <a:gd name="connsiteY4" fmla="*/ 1442351 h 1442351"/>
                    <a:gd name="connsiteX0" fmla="*/ 528637 w 928687"/>
                    <a:gd name="connsiteY0" fmla="*/ 1624305 h 1624305"/>
                    <a:gd name="connsiteX1" fmla="*/ 0 w 928687"/>
                    <a:gd name="connsiteY1" fmla="*/ 1495718 h 1624305"/>
                    <a:gd name="connsiteX2" fmla="*/ 47916 w 928687"/>
                    <a:gd name="connsiteY2" fmla="*/ 0 h 1624305"/>
                    <a:gd name="connsiteX3" fmla="*/ 928687 w 928687"/>
                    <a:gd name="connsiteY3" fmla="*/ 1267118 h 1624305"/>
                    <a:gd name="connsiteX4" fmla="*/ 528637 w 928687"/>
                    <a:gd name="connsiteY4" fmla="*/ 1624305 h 1624305"/>
                    <a:gd name="connsiteX0" fmla="*/ 528637 w 928687"/>
                    <a:gd name="connsiteY0" fmla="*/ 1616345 h 1616345"/>
                    <a:gd name="connsiteX1" fmla="*/ 0 w 928687"/>
                    <a:gd name="connsiteY1" fmla="*/ 1487758 h 1616345"/>
                    <a:gd name="connsiteX2" fmla="*/ 53223 w 928687"/>
                    <a:gd name="connsiteY2" fmla="*/ 0 h 1616345"/>
                    <a:gd name="connsiteX3" fmla="*/ 928687 w 928687"/>
                    <a:gd name="connsiteY3" fmla="*/ 1259158 h 1616345"/>
                    <a:gd name="connsiteX4" fmla="*/ 528637 w 928687"/>
                    <a:gd name="connsiteY4" fmla="*/ 1616345 h 1616345"/>
                    <a:gd name="connsiteX0" fmla="*/ 528637 w 928687"/>
                    <a:gd name="connsiteY0" fmla="*/ 1618998 h 1618998"/>
                    <a:gd name="connsiteX1" fmla="*/ 0 w 928687"/>
                    <a:gd name="connsiteY1" fmla="*/ 1490411 h 1618998"/>
                    <a:gd name="connsiteX2" fmla="*/ 55877 w 928687"/>
                    <a:gd name="connsiteY2" fmla="*/ 0 h 1618998"/>
                    <a:gd name="connsiteX3" fmla="*/ 928687 w 928687"/>
                    <a:gd name="connsiteY3" fmla="*/ 1261811 h 1618998"/>
                    <a:gd name="connsiteX4" fmla="*/ 528637 w 928687"/>
                    <a:gd name="connsiteY4" fmla="*/ 1618998 h 1618998"/>
                    <a:gd name="connsiteX0" fmla="*/ 528637 w 928687"/>
                    <a:gd name="connsiteY0" fmla="*/ 1611038 h 1611038"/>
                    <a:gd name="connsiteX1" fmla="*/ 0 w 928687"/>
                    <a:gd name="connsiteY1" fmla="*/ 1482451 h 1611038"/>
                    <a:gd name="connsiteX2" fmla="*/ 50570 w 928687"/>
                    <a:gd name="connsiteY2" fmla="*/ 0 h 1611038"/>
                    <a:gd name="connsiteX3" fmla="*/ 928687 w 928687"/>
                    <a:gd name="connsiteY3" fmla="*/ 1253851 h 1611038"/>
                    <a:gd name="connsiteX4" fmla="*/ 528637 w 928687"/>
                    <a:gd name="connsiteY4" fmla="*/ 1611038 h 1611038"/>
                    <a:gd name="connsiteX0" fmla="*/ 536444 w 936494"/>
                    <a:gd name="connsiteY0" fmla="*/ 1597771 h 1597771"/>
                    <a:gd name="connsiteX1" fmla="*/ 7807 w 936494"/>
                    <a:gd name="connsiteY1" fmla="*/ 1469184 h 1597771"/>
                    <a:gd name="connsiteX2" fmla="*/ 0 w 936494"/>
                    <a:gd name="connsiteY2" fmla="*/ 0 h 1597771"/>
                    <a:gd name="connsiteX3" fmla="*/ 936494 w 936494"/>
                    <a:gd name="connsiteY3" fmla="*/ 1240584 h 1597771"/>
                    <a:gd name="connsiteX4" fmla="*/ 536444 w 936494"/>
                    <a:gd name="connsiteY4" fmla="*/ 1597771 h 1597771"/>
                    <a:gd name="connsiteX0" fmla="*/ 528735 w 928785"/>
                    <a:gd name="connsiteY0" fmla="*/ 1611038 h 1611038"/>
                    <a:gd name="connsiteX1" fmla="*/ 98 w 928785"/>
                    <a:gd name="connsiteY1" fmla="*/ 1482451 h 1611038"/>
                    <a:gd name="connsiteX2" fmla="*/ 45361 w 928785"/>
                    <a:gd name="connsiteY2" fmla="*/ 0 h 1611038"/>
                    <a:gd name="connsiteX3" fmla="*/ 928785 w 928785"/>
                    <a:gd name="connsiteY3" fmla="*/ 1253851 h 1611038"/>
                    <a:gd name="connsiteX4" fmla="*/ 528735 w 928785"/>
                    <a:gd name="connsiteY4" fmla="*/ 1611038 h 1611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3" name="Freeform: Shape 59">
                  <a:extLst>
                    <a:ext uri="{FF2B5EF4-FFF2-40B4-BE49-F238E27FC236}">
                      <a16:creationId xmlns:a16="http://schemas.microsoft.com/office/drawing/2014/main" id="{3167BC9F-BC21-4515-AE1E-1158D9F512BD}"/>
                    </a:ext>
                  </a:extLst>
                </p:cNvPr>
                <p:cNvSpPr/>
                <p:nvPr/>
              </p:nvSpPr>
              <p:spPr>
                <a:xfrm>
                  <a:off x="7708808" y="479821"/>
                  <a:ext cx="2543813" cy="6474124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" fmla="*/ 0 w 885825"/>
                    <a:gd name="connsiteY0" fmla="*/ 997167 h 2254467"/>
                    <a:gd name="connsiteX1" fmla="*/ 675879 w 885825"/>
                    <a:gd name="connsiteY1" fmla="*/ 0 h 2254467"/>
                    <a:gd name="connsiteX2" fmla="*/ 885825 w 885825"/>
                    <a:gd name="connsiteY2" fmla="*/ 2254467 h 2254467"/>
                    <a:gd name="connsiteX3" fmla="*/ 0 w 885825"/>
                    <a:gd name="connsiteY3" fmla="*/ 997167 h 22544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5825" h="2254467">
                      <a:moveTo>
                        <a:pt x="0" y="997167"/>
                      </a:moveTo>
                      <a:lnTo>
                        <a:pt x="675879" y="0"/>
                      </a:lnTo>
                      <a:cubicBezTo>
                        <a:pt x="680641" y="723900"/>
                        <a:pt x="881063" y="1530567"/>
                        <a:pt x="885825" y="2254467"/>
                      </a:cubicBezTo>
                      <a:lnTo>
                        <a:pt x="0" y="997167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35C7950D-0081-4FDD-96BF-00DC700C4892}"/>
                  </a:ext>
                </a:extLst>
              </p:cNvPr>
              <p:cNvGrpSpPr/>
              <p:nvPr/>
            </p:nvGrpSpPr>
            <p:grpSpPr>
              <a:xfrm rot="20275744" flipH="1">
                <a:off x="11852978" y="2424207"/>
                <a:ext cx="1074020" cy="1217154"/>
                <a:chOff x="5365048" y="479821"/>
                <a:chExt cx="8036930" cy="9108010"/>
              </a:xfrm>
              <a:grpFill/>
            </p:grpSpPr>
            <p:sp>
              <p:nvSpPr>
                <p:cNvPr id="50" name="Freeform: Shape 46">
                  <a:extLst>
                    <a:ext uri="{FF2B5EF4-FFF2-40B4-BE49-F238E27FC236}">
                      <a16:creationId xmlns:a16="http://schemas.microsoft.com/office/drawing/2014/main" id="{1CA22296-76B6-4C9D-A610-6C234C29F810}"/>
                    </a:ext>
                  </a:extLst>
                </p:cNvPr>
                <p:cNvSpPr/>
                <p:nvPr/>
              </p:nvSpPr>
              <p:spPr>
                <a:xfrm>
                  <a:off x="11674969" y="8268753"/>
                  <a:ext cx="1052700" cy="1319078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" fmla="*/ 0 w 366579"/>
                    <a:gd name="connsiteY0" fmla="*/ 0 h 459339"/>
                    <a:gd name="connsiteX1" fmla="*/ 366579 w 366579"/>
                    <a:gd name="connsiteY1" fmla="*/ 459339 h 459339"/>
                    <a:gd name="connsiteX2" fmla="*/ 266700 w 366579"/>
                    <a:gd name="connsiteY2" fmla="*/ 76200 h 459339"/>
                    <a:gd name="connsiteX3" fmla="*/ 0 w 366579"/>
                    <a:gd name="connsiteY3" fmla="*/ 0 h 4593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51" name="Freeform: Shape 47">
                  <a:extLst>
                    <a:ext uri="{FF2B5EF4-FFF2-40B4-BE49-F238E27FC236}">
                      <a16:creationId xmlns:a16="http://schemas.microsoft.com/office/drawing/2014/main" id="{86D450B3-B290-4F17-9A82-ABF9DF1DE5B0}"/>
                    </a:ext>
                  </a:extLst>
                </p:cNvPr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" fmla="*/ 1158170 w 1158170"/>
                    <a:gd name="connsiteY0" fmla="*/ 561975 h 561975"/>
                    <a:gd name="connsiteX1" fmla="*/ 377120 w 1158170"/>
                    <a:gd name="connsiteY1" fmla="*/ 0 h 561975"/>
                    <a:gd name="connsiteX2" fmla="*/ 0 w 1158170"/>
                    <a:gd name="connsiteY2" fmla="*/ 375217 h 561975"/>
                    <a:gd name="connsiteX3" fmla="*/ 1158170 w 1158170"/>
                    <a:gd name="connsiteY3" fmla="*/ 561975 h 561975"/>
                    <a:gd name="connsiteX0" fmla="*/ 1160823 w 1160823"/>
                    <a:gd name="connsiteY0" fmla="*/ 561975 h 561975"/>
                    <a:gd name="connsiteX1" fmla="*/ 379773 w 1160823"/>
                    <a:gd name="connsiteY1" fmla="*/ 0 h 561975"/>
                    <a:gd name="connsiteX2" fmla="*/ 0 w 1160823"/>
                    <a:gd name="connsiteY2" fmla="*/ 367257 h 561975"/>
                    <a:gd name="connsiteX3" fmla="*/ 1160823 w 1160823"/>
                    <a:gd name="connsiteY3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52" name="Freeform: Shape 48">
                  <a:extLst>
                    <a:ext uri="{FF2B5EF4-FFF2-40B4-BE49-F238E27FC236}">
                      <a16:creationId xmlns:a16="http://schemas.microsoft.com/office/drawing/2014/main" id="{65C16229-0C2F-41DC-BDD8-EC1081297450}"/>
                    </a:ext>
                  </a:extLst>
                </p:cNvPr>
                <p:cNvSpPr/>
                <p:nvPr/>
              </p:nvSpPr>
              <p:spPr>
                <a:xfrm>
                  <a:off x="5365048" y="5540922"/>
                  <a:ext cx="1132617" cy="452885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" fmla="*/ 157232 w 276225"/>
                    <a:gd name="connsiteY0" fmla="*/ 0 h 205332"/>
                    <a:gd name="connsiteX1" fmla="*/ 0 w 276225"/>
                    <a:gd name="connsiteY1" fmla="*/ 205332 h 205332"/>
                    <a:gd name="connsiteX2" fmla="*/ 276225 w 276225"/>
                    <a:gd name="connsiteY2" fmla="*/ 157707 h 205332"/>
                    <a:gd name="connsiteX3" fmla="*/ 157232 w 276225"/>
                    <a:gd name="connsiteY3" fmla="*/ 0 h 205332"/>
                    <a:gd name="connsiteX0" fmla="*/ 275415 w 394408"/>
                    <a:gd name="connsiteY0" fmla="*/ 0 h 157707"/>
                    <a:gd name="connsiteX1" fmla="*/ 0 w 394408"/>
                    <a:gd name="connsiteY1" fmla="*/ 150097 h 157707"/>
                    <a:gd name="connsiteX2" fmla="*/ 394408 w 394408"/>
                    <a:gd name="connsiteY2" fmla="*/ 157707 h 157707"/>
                    <a:gd name="connsiteX3" fmla="*/ 275415 w 394408"/>
                    <a:gd name="connsiteY3" fmla="*/ 0 h 1577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53" name="Freeform: Shape 49">
                  <a:extLst>
                    <a:ext uri="{FF2B5EF4-FFF2-40B4-BE49-F238E27FC236}">
                      <a16:creationId xmlns:a16="http://schemas.microsoft.com/office/drawing/2014/main" id="{0601B9C8-2FDF-477E-9898-91C87ECB21E0}"/>
                    </a:ext>
                  </a:extLst>
                </p:cNvPr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" fmla="*/ 552450 w 552450"/>
                    <a:gd name="connsiteY0" fmla="*/ 0 h 826497"/>
                    <a:gd name="connsiteX1" fmla="*/ 0 w 552450"/>
                    <a:gd name="connsiteY1" fmla="*/ 114300 h 826497"/>
                    <a:gd name="connsiteX2" fmla="*/ 502647 w 552450"/>
                    <a:gd name="connsiteY2" fmla="*/ 826497 h 826497"/>
                    <a:gd name="connsiteX3" fmla="*/ 552450 w 552450"/>
                    <a:gd name="connsiteY3" fmla="*/ 0 h 826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54" name="Freeform: Shape 50">
                  <a:extLst>
                    <a:ext uri="{FF2B5EF4-FFF2-40B4-BE49-F238E27FC236}">
                      <a16:creationId xmlns:a16="http://schemas.microsoft.com/office/drawing/2014/main" id="{EFB32CC0-4F88-4E41-9F2F-C9FCCAC1CBA6}"/>
                    </a:ext>
                  </a:extLst>
                </p:cNvPr>
                <p:cNvSpPr/>
                <p:nvPr/>
              </p:nvSpPr>
              <p:spPr>
                <a:xfrm>
                  <a:off x="9871174" y="2566277"/>
                  <a:ext cx="3530804" cy="3853064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" fmla="*/ 1113905 w 1113905"/>
                    <a:gd name="connsiteY0" fmla="*/ 0 h 1390650"/>
                    <a:gd name="connsiteX1" fmla="*/ 0 w 1113905"/>
                    <a:gd name="connsiteY1" fmla="*/ 643150 h 1390650"/>
                    <a:gd name="connsiteX2" fmla="*/ 113780 w 1113905"/>
                    <a:gd name="connsiteY2" fmla="*/ 1390650 h 1390650"/>
                    <a:gd name="connsiteX3" fmla="*/ 1113905 w 1113905"/>
                    <a:gd name="connsiteY3" fmla="*/ 0 h 1390650"/>
                    <a:gd name="connsiteX0" fmla="*/ 1229522 w 1229522"/>
                    <a:gd name="connsiteY0" fmla="*/ 0 h 1341742"/>
                    <a:gd name="connsiteX1" fmla="*/ 0 w 1229522"/>
                    <a:gd name="connsiteY1" fmla="*/ 594242 h 1341742"/>
                    <a:gd name="connsiteX2" fmla="*/ 113780 w 1229522"/>
                    <a:gd name="connsiteY2" fmla="*/ 1341742 h 1341742"/>
                    <a:gd name="connsiteX3" fmla="*/ 1229522 w 1229522"/>
                    <a:gd name="connsiteY3" fmla="*/ 0 h 13417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29522" h="1341742">
                      <a:moveTo>
                        <a:pt x="1229522" y="0"/>
                      </a:moveTo>
                      <a:lnTo>
                        <a:pt x="0" y="594242"/>
                      </a:lnTo>
                      <a:lnTo>
                        <a:pt x="113780" y="1341742"/>
                      </a:lnTo>
                      <a:lnTo>
                        <a:pt x="1229522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55" name="Freeform: Shape 51">
                  <a:extLst>
                    <a:ext uri="{FF2B5EF4-FFF2-40B4-BE49-F238E27FC236}">
                      <a16:creationId xmlns:a16="http://schemas.microsoft.com/office/drawing/2014/main" id="{88873582-36C3-48D4-AD0B-DE9A6BF6252D}"/>
                    </a:ext>
                  </a:extLst>
                </p:cNvPr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" fmla="*/ 542925 w 942975"/>
                    <a:gd name="connsiteY0" fmla="*/ 1304925 h 1304925"/>
                    <a:gd name="connsiteX1" fmla="*/ 14288 w 942975"/>
                    <a:gd name="connsiteY1" fmla="*/ 1176338 h 1304925"/>
                    <a:gd name="connsiteX2" fmla="*/ 0 w 942975"/>
                    <a:gd name="connsiteY2" fmla="*/ 0 h 1304925"/>
                    <a:gd name="connsiteX3" fmla="*/ 942975 w 942975"/>
                    <a:gd name="connsiteY3" fmla="*/ 947738 h 1304925"/>
                    <a:gd name="connsiteX4" fmla="*/ 542925 w 942975"/>
                    <a:gd name="connsiteY4" fmla="*/ 1304925 h 1304925"/>
                    <a:gd name="connsiteX0" fmla="*/ 528637 w 928687"/>
                    <a:gd name="connsiteY0" fmla="*/ 1581150 h 1581150"/>
                    <a:gd name="connsiteX1" fmla="*/ 0 w 928687"/>
                    <a:gd name="connsiteY1" fmla="*/ 1452563 h 1581150"/>
                    <a:gd name="connsiteX2" fmla="*/ 61912 w 928687"/>
                    <a:gd name="connsiteY2" fmla="*/ 0 h 1581150"/>
                    <a:gd name="connsiteX3" fmla="*/ 928687 w 928687"/>
                    <a:gd name="connsiteY3" fmla="*/ 1223963 h 1581150"/>
                    <a:gd name="connsiteX4" fmla="*/ 528637 w 928687"/>
                    <a:gd name="connsiteY4" fmla="*/ 1581150 h 1581150"/>
                    <a:gd name="connsiteX0" fmla="*/ 528637 w 928687"/>
                    <a:gd name="connsiteY0" fmla="*/ 1619250 h 1619250"/>
                    <a:gd name="connsiteX1" fmla="*/ 0 w 928687"/>
                    <a:gd name="connsiteY1" fmla="*/ 1490663 h 1619250"/>
                    <a:gd name="connsiteX2" fmla="*/ 42862 w 928687"/>
                    <a:gd name="connsiteY2" fmla="*/ 0 h 1619250"/>
                    <a:gd name="connsiteX3" fmla="*/ 928687 w 928687"/>
                    <a:gd name="connsiteY3" fmla="*/ 1262063 h 1619250"/>
                    <a:gd name="connsiteX4" fmla="*/ 528637 w 928687"/>
                    <a:gd name="connsiteY4" fmla="*/ 1619250 h 1619250"/>
                    <a:gd name="connsiteX0" fmla="*/ 528637 w 928687"/>
                    <a:gd name="connsiteY0" fmla="*/ 1614196 h 1614196"/>
                    <a:gd name="connsiteX1" fmla="*/ 0 w 928687"/>
                    <a:gd name="connsiteY1" fmla="*/ 1485609 h 1614196"/>
                    <a:gd name="connsiteX2" fmla="*/ 47916 w 928687"/>
                    <a:gd name="connsiteY2" fmla="*/ 0 h 1614196"/>
                    <a:gd name="connsiteX3" fmla="*/ 928687 w 928687"/>
                    <a:gd name="connsiteY3" fmla="*/ 1257009 h 1614196"/>
                    <a:gd name="connsiteX4" fmla="*/ 528637 w 928687"/>
                    <a:gd name="connsiteY4" fmla="*/ 1614196 h 1614196"/>
                    <a:gd name="connsiteX0" fmla="*/ 528637 w 928687"/>
                    <a:gd name="connsiteY0" fmla="*/ 1442351 h 1442351"/>
                    <a:gd name="connsiteX1" fmla="*/ 0 w 928687"/>
                    <a:gd name="connsiteY1" fmla="*/ 1313764 h 1442351"/>
                    <a:gd name="connsiteX2" fmla="*/ 2427 w 928687"/>
                    <a:gd name="connsiteY2" fmla="*/ 0 h 1442351"/>
                    <a:gd name="connsiteX3" fmla="*/ 928687 w 928687"/>
                    <a:gd name="connsiteY3" fmla="*/ 1085164 h 1442351"/>
                    <a:gd name="connsiteX4" fmla="*/ 528637 w 928687"/>
                    <a:gd name="connsiteY4" fmla="*/ 1442351 h 1442351"/>
                    <a:gd name="connsiteX0" fmla="*/ 528637 w 928687"/>
                    <a:gd name="connsiteY0" fmla="*/ 1624305 h 1624305"/>
                    <a:gd name="connsiteX1" fmla="*/ 0 w 928687"/>
                    <a:gd name="connsiteY1" fmla="*/ 1495718 h 1624305"/>
                    <a:gd name="connsiteX2" fmla="*/ 47916 w 928687"/>
                    <a:gd name="connsiteY2" fmla="*/ 0 h 1624305"/>
                    <a:gd name="connsiteX3" fmla="*/ 928687 w 928687"/>
                    <a:gd name="connsiteY3" fmla="*/ 1267118 h 1624305"/>
                    <a:gd name="connsiteX4" fmla="*/ 528637 w 928687"/>
                    <a:gd name="connsiteY4" fmla="*/ 1624305 h 1624305"/>
                    <a:gd name="connsiteX0" fmla="*/ 528637 w 928687"/>
                    <a:gd name="connsiteY0" fmla="*/ 1616345 h 1616345"/>
                    <a:gd name="connsiteX1" fmla="*/ 0 w 928687"/>
                    <a:gd name="connsiteY1" fmla="*/ 1487758 h 1616345"/>
                    <a:gd name="connsiteX2" fmla="*/ 53223 w 928687"/>
                    <a:gd name="connsiteY2" fmla="*/ 0 h 1616345"/>
                    <a:gd name="connsiteX3" fmla="*/ 928687 w 928687"/>
                    <a:gd name="connsiteY3" fmla="*/ 1259158 h 1616345"/>
                    <a:gd name="connsiteX4" fmla="*/ 528637 w 928687"/>
                    <a:gd name="connsiteY4" fmla="*/ 1616345 h 1616345"/>
                    <a:gd name="connsiteX0" fmla="*/ 528637 w 928687"/>
                    <a:gd name="connsiteY0" fmla="*/ 1618998 h 1618998"/>
                    <a:gd name="connsiteX1" fmla="*/ 0 w 928687"/>
                    <a:gd name="connsiteY1" fmla="*/ 1490411 h 1618998"/>
                    <a:gd name="connsiteX2" fmla="*/ 55877 w 928687"/>
                    <a:gd name="connsiteY2" fmla="*/ 0 h 1618998"/>
                    <a:gd name="connsiteX3" fmla="*/ 928687 w 928687"/>
                    <a:gd name="connsiteY3" fmla="*/ 1261811 h 1618998"/>
                    <a:gd name="connsiteX4" fmla="*/ 528637 w 928687"/>
                    <a:gd name="connsiteY4" fmla="*/ 1618998 h 1618998"/>
                    <a:gd name="connsiteX0" fmla="*/ 528637 w 928687"/>
                    <a:gd name="connsiteY0" fmla="*/ 1611038 h 1611038"/>
                    <a:gd name="connsiteX1" fmla="*/ 0 w 928687"/>
                    <a:gd name="connsiteY1" fmla="*/ 1482451 h 1611038"/>
                    <a:gd name="connsiteX2" fmla="*/ 50570 w 928687"/>
                    <a:gd name="connsiteY2" fmla="*/ 0 h 1611038"/>
                    <a:gd name="connsiteX3" fmla="*/ 928687 w 928687"/>
                    <a:gd name="connsiteY3" fmla="*/ 1253851 h 1611038"/>
                    <a:gd name="connsiteX4" fmla="*/ 528637 w 928687"/>
                    <a:gd name="connsiteY4" fmla="*/ 1611038 h 1611038"/>
                    <a:gd name="connsiteX0" fmla="*/ 536444 w 936494"/>
                    <a:gd name="connsiteY0" fmla="*/ 1597771 h 1597771"/>
                    <a:gd name="connsiteX1" fmla="*/ 7807 w 936494"/>
                    <a:gd name="connsiteY1" fmla="*/ 1469184 h 1597771"/>
                    <a:gd name="connsiteX2" fmla="*/ 0 w 936494"/>
                    <a:gd name="connsiteY2" fmla="*/ 0 h 1597771"/>
                    <a:gd name="connsiteX3" fmla="*/ 936494 w 936494"/>
                    <a:gd name="connsiteY3" fmla="*/ 1240584 h 1597771"/>
                    <a:gd name="connsiteX4" fmla="*/ 536444 w 936494"/>
                    <a:gd name="connsiteY4" fmla="*/ 1597771 h 1597771"/>
                    <a:gd name="connsiteX0" fmla="*/ 528735 w 928785"/>
                    <a:gd name="connsiteY0" fmla="*/ 1611038 h 1611038"/>
                    <a:gd name="connsiteX1" fmla="*/ 98 w 928785"/>
                    <a:gd name="connsiteY1" fmla="*/ 1482451 h 1611038"/>
                    <a:gd name="connsiteX2" fmla="*/ 45361 w 928785"/>
                    <a:gd name="connsiteY2" fmla="*/ 0 h 1611038"/>
                    <a:gd name="connsiteX3" fmla="*/ 928785 w 928785"/>
                    <a:gd name="connsiteY3" fmla="*/ 1253851 h 1611038"/>
                    <a:gd name="connsiteX4" fmla="*/ 528735 w 928785"/>
                    <a:gd name="connsiteY4" fmla="*/ 1611038 h 1611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  <p:sp>
              <p:nvSpPr>
                <p:cNvPr id="56" name="Freeform: Shape 52">
                  <a:extLst>
                    <a:ext uri="{FF2B5EF4-FFF2-40B4-BE49-F238E27FC236}">
                      <a16:creationId xmlns:a16="http://schemas.microsoft.com/office/drawing/2014/main" id="{450CDD60-666F-4A75-92B6-5F5B797CA585}"/>
                    </a:ext>
                  </a:extLst>
                </p:cNvPr>
                <p:cNvSpPr/>
                <p:nvPr/>
              </p:nvSpPr>
              <p:spPr>
                <a:xfrm>
                  <a:off x="7708808" y="479821"/>
                  <a:ext cx="2543813" cy="6474124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" fmla="*/ 0 w 885825"/>
                    <a:gd name="connsiteY0" fmla="*/ 997167 h 2254467"/>
                    <a:gd name="connsiteX1" fmla="*/ 675879 w 885825"/>
                    <a:gd name="connsiteY1" fmla="*/ 0 h 2254467"/>
                    <a:gd name="connsiteX2" fmla="*/ 885825 w 885825"/>
                    <a:gd name="connsiteY2" fmla="*/ 2254467 h 2254467"/>
                    <a:gd name="connsiteX3" fmla="*/ 0 w 885825"/>
                    <a:gd name="connsiteY3" fmla="*/ 997167 h 22544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5825" h="2254467">
                      <a:moveTo>
                        <a:pt x="0" y="997167"/>
                      </a:moveTo>
                      <a:lnTo>
                        <a:pt x="675879" y="0"/>
                      </a:lnTo>
                      <a:cubicBezTo>
                        <a:pt x="680641" y="723900"/>
                        <a:pt x="881063" y="1530567"/>
                        <a:pt x="885825" y="2254467"/>
                      </a:cubicBezTo>
                      <a:lnTo>
                        <a:pt x="0" y="997167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919CC631-F3D5-474F-8835-1087B1EC8E3C}"/>
                  </a:ext>
                </a:extLst>
              </p:cNvPr>
              <p:cNvGrpSpPr/>
              <p:nvPr/>
            </p:nvGrpSpPr>
            <p:grpSpPr>
              <a:xfrm rot="21043784" flipH="1">
                <a:off x="12949687" y="4848328"/>
                <a:ext cx="885221" cy="609671"/>
                <a:chOff x="3667032" y="1708483"/>
                <a:chExt cx="8105829" cy="5582653"/>
              </a:xfrm>
              <a:grpFill/>
            </p:grpSpPr>
            <p:sp>
              <p:nvSpPr>
                <p:cNvPr id="43" name="Freeform: Shape 39">
                  <a:extLst>
                    <a:ext uri="{FF2B5EF4-FFF2-40B4-BE49-F238E27FC236}">
                      <a16:creationId xmlns:a16="http://schemas.microsoft.com/office/drawing/2014/main" id="{A7B7CA39-7C1C-432E-93DF-FAE40EA0AB39}"/>
                    </a:ext>
                  </a:extLst>
                </p:cNvPr>
                <p:cNvSpPr/>
                <p:nvPr/>
              </p:nvSpPr>
              <p:spPr>
                <a:xfrm>
                  <a:off x="9698517" y="2576706"/>
                  <a:ext cx="2074344" cy="1084322"/>
                </a:xfrm>
                <a:custGeom>
                  <a:avLst/>
                  <a:gdLst>
                    <a:gd name="connsiteX0" fmla="*/ 757990 w 757990"/>
                    <a:gd name="connsiteY0" fmla="*/ 228600 h 264695"/>
                    <a:gd name="connsiteX1" fmla="*/ 288758 w 757990"/>
                    <a:gd name="connsiteY1" fmla="*/ 0 h 264695"/>
                    <a:gd name="connsiteX2" fmla="*/ 0 w 757990"/>
                    <a:gd name="connsiteY2" fmla="*/ 264695 h 264695"/>
                    <a:gd name="connsiteX3" fmla="*/ 757990 w 757990"/>
                    <a:gd name="connsiteY3" fmla="*/ 228600 h 264695"/>
                    <a:gd name="connsiteX0" fmla="*/ 753988 w 753988"/>
                    <a:gd name="connsiteY0" fmla="*/ 288628 h 288628"/>
                    <a:gd name="connsiteX1" fmla="*/ 288758 w 753988"/>
                    <a:gd name="connsiteY1" fmla="*/ 0 h 288628"/>
                    <a:gd name="connsiteX2" fmla="*/ 0 w 753988"/>
                    <a:gd name="connsiteY2" fmla="*/ 264695 h 288628"/>
                    <a:gd name="connsiteX3" fmla="*/ 753988 w 753988"/>
                    <a:gd name="connsiteY3" fmla="*/ 288628 h 288628"/>
                    <a:gd name="connsiteX0" fmla="*/ 753988 w 753988"/>
                    <a:gd name="connsiteY0" fmla="*/ 288628 h 324723"/>
                    <a:gd name="connsiteX1" fmla="*/ 288758 w 753988"/>
                    <a:gd name="connsiteY1" fmla="*/ 0 h 324723"/>
                    <a:gd name="connsiteX2" fmla="*/ 0 w 753988"/>
                    <a:gd name="connsiteY2" fmla="*/ 324723 h 324723"/>
                    <a:gd name="connsiteX3" fmla="*/ 753988 w 753988"/>
                    <a:gd name="connsiteY3" fmla="*/ 288628 h 324723"/>
                    <a:gd name="connsiteX0" fmla="*/ 681954 w 681954"/>
                    <a:gd name="connsiteY0" fmla="*/ 396679 h 396679"/>
                    <a:gd name="connsiteX1" fmla="*/ 288758 w 681954"/>
                    <a:gd name="connsiteY1" fmla="*/ 0 h 396679"/>
                    <a:gd name="connsiteX2" fmla="*/ 0 w 681954"/>
                    <a:gd name="connsiteY2" fmla="*/ 324723 h 396679"/>
                    <a:gd name="connsiteX3" fmla="*/ 681954 w 681954"/>
                    <a:gd name="connsiteY3" fmla="*/ 396679 h 396679"/>
                    <a:gd name="connsiteX0" fmla="*/ 798009 w 798009"/>
                    <a:gd name="connsiteY0" fmla="*/ 324645 h 324723"/>
                    <a:gd name="connsiteX1" fmla="*/ 288758 w 798009"/>
                    <a:gd name="connsiteY1" fmla="*/ 0 h 324723"/>
                    <a:gd name="connsiteX2" fmla="*/ 0 w 798009"/>
                    <a:gd name="connsiteY2" fmla="*/ 324723 h 324723"/>
                    <a:gd name="connsiteX3" fmla="*/ 798009 w 798009"/>
                    <a:gd name="connsiteY3" fmla="*/ 324645 h 324723"/>
                    <a:gd name="connsiteX0" fmla="*/ 798009 w 798009"/>
                    <a:gd name="connsiteY0" fmla="*/ 324645 h 324645"/>
                    <a:gd name="connsiteX1" fmla="*/ 288758 w 798009"/>
                    <a:gd name="connsiteY1" fmla="*/ 0 h 324645"/>
                    <a:gd name="connsiteX2" fmla="*/ 0 w 798009"/>
                    <a:gd name="connsiteY2" fmla="*/ 208668 h 324645"/>
                    <a:gd name="connsiteX3" fmla="*/ 798009 w 798009"/>
                    <a:gd name="connsiteY3" fmla="*/ 324645 h 324645"/>
                    <a:gd name="connsiteX0" fmla="*/ 689958 w 689958"/>
                    <a:gd name="connsiteY0" fmla="*/ 360662 h 360662"/>
                    <a:gd name="connsiteX1" fmla="*/ 288758 w 689958"/>
                    <a:gd name="connsiteY1" fmla="*/ 0 h 360662"/>
                    <a:gd name="connsiteX2" fmla="*/ 0 w 689958"/>
                    <a:gd name="connsiteY2" fmla="*/ 208668 h 360662"/>
                    <a:gd name="connsiteX3" fmla="*/ 689958 w 689958"/>
                    <a:gd name="connsiteY3" fmla="*/ 360662 h 3606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89958" h="360662">
                      <a:moveTo>
                        <a:pt x="689958" y="360662"/>
                      </a:moveTo>
                      <a:lnTo>
                        <a:pt x="288758" y="0"/>
                      </a:lnTo>
                      <a:lnTo>
                        <a:pt x="0" y="208668"/>
                      </a:lnTo>
                      <a:lnTo>
                        <a:pt x="689958" y="36066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4" name="Freeform: Shape 40">
                  <a:extLst>
                    <a:ext uri="{FF2B5EF4-FFF2-40B4-BE49-F238E27FC236}">
                      <a16:creationId xmlns:a16="http://schemas.microsoft.com/office/drawing/2014/main" id="{640CE090-27A0-41ED-937D-63A8F2040B1C}"/>
                    </a:ext>
                  </a:extLst>
                </p:cNvPr>
                <p:cNvSpPr/>
                <p:nvPr/>
              </p:nvSpPr>
              <p:spPr>
                <a:xfrm>
                  <a:off x="8589117" y="2576628"/>
                  <a:ext cx="1989499" cy="976664"/>
                </a:xfrm>
                <a:custGeom>
                  <a:avLst/>
                  <a:gdLst>
                    <a:gd name="connsiteX0" fmla="*/ 661737 w 661737"/>
                    <a:gd name="connsiteY0" fmla="*/ 0 h 324853"/>
                    <a:gd name="connsiteX1" fmla="*/ 360947 w 661737"/>
                    <a:gd name="connsiteY1" fmla="*/ 324853 h 324853"/>
                    <a:gd name="connsiteX2" fmla="*/ 0 w 661737"/>
                    <a:gd name="connsiteY2" fmla="*/ 36095 h 324853"/>
                    <a:gd name="connsiteX3" fmla="*/ 661737 w 661737"/>
                    <a:gd name="connsiteY3" fmla="*/ 0 h 324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61737" h="324853">
                      <a:moveTo>
                        <a:pt x="661737" y="0"/>
                      </a:moveTo>
                      <a:lnTo>
                        <a:pt x="360947" y="324853"/>
                      </a:lnTo>
                      <a:lnTo>
                        <a:pt x="0" y="36095"/>
                      </a:lnTo>
                      <a:lnTo>
                        <a:pt x="661737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5" name="Freeform: Shape 41">
                  <a:extLst>
                    <a:ext uri="{FF2B5EF4-FFF2-40B4-BE49-F238E27FC236}">
                      <a16:creationId xmlns:a16="http://schemas.microsoft.com/office/drawing/2014/main" id="{B9B6C874-B96E-479C-B875-CD48504853E6}"/>
                    </a:ext>
                  </a:extLst>
                </p:cNvPr>
                <p:cNvSpPr/>
                <p:nvPr/>
              </p:nvSpPr>
              <p:spPr>
                <a:xfrm>
                  <a:off x="3667032" y="1708483"/>
                  <a:ext cx="1121354" cy="723455"/>
                </a:xfrm>
                <a:custGeom>
                  <a:avLst/>
                  <a:gdLst>
                    <a:gd name="connsiteX0" fmla="*/ 0 w 372979"/>
                    <a:gd name="connsiteY0" fmla="*/ 240632 h 240632"/>
                    <a:gd name="connsiteX1" fmla="*/ 204537 w 372979"/>
                    <a:gd name="connsiteY1" fmla="*/ 0 h 240632"/>
                    <a:gd name="connsiteX2" fmla="*/ 372979 w 372979"/>
                    <a:gd name="connsiteY2" fmla="*/ 120316 h 240632"/>
                    <a:gd name="connsiteX3" fmla="*/ 0 w 372979"/>
                    <a:gd name="connsiteY3" fmla="*/ 240632 h 240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2979" h="240632">
                      <a:moveTo>
                        <a:pt x="0" y="240632"/>
                      </a:moveTo>
                      <a:lnTo>
                        <a:pt x="204537" y="0"/>
                      </a:lnTo>
                      <a:lnTo>
                        <a:pt x="372979" y="120316"/>
                      </a:lnTo>
                      <a:lnTo>
                        <a:pt x="0" y="24063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6" name="Freeform: Shape 42">
                  <a:extLst>
                    <a:ext uri="{FF2B5EF4-FFF2-40B4-BE49-F238E27FC236}">
                      <a16:creationId xmlns:a16="http://schemas.microsoft.com/office/drawing/2014/main" id="{94ADC981-020F-42C6-B668-1DF08572540E}"/>
                    </a:ext>
                  </a:extLst>
                </p:cNvPr>
                <p:cNvSpPr/>
                <p:nvPr/>
              </p:nvSpPr>
              <p:spPr>
                <a:xfrm>
                  <a:off x="6683920" y="3191564"/>
                  <a:ext cx="1627771" cy="4087516"/>
                </a:xfrm>
                <a:custGeom>
                  <a:avLst/>
                  <a:gdLst>
                    <a:gd name="connsiteX0" fmla="*/ 541421 w 541421"/>
                    <a:gd name="connsiteY0" fmla="*/ 12032 h 1359569"/>
                    <a:gd name="connsiteX1" fmla="*/ 156410 w 541421"/>
                    <a:gd name="connsiteY1" fmla="*/ 1359569 h 1359569"/>
                    <a:gd name="connsiteX2" fmla="*/ 0 w 541421"/>
                    <a:gd name="connsiteY2" fmla="*/ 0 h 1359569"/>
                    <a:gd name="connsiteX3" fmla="*/ 541421 w 541421"/>
                    <a:gd name="connsiteY3" fmla="*/ 12032 h 1359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1421" h="1359569">
                      <a:moveTo>
                        <a:pt x="541421" y="12032"/>
                      </a:moveTo>
                      <a:lnTo>
                        <a:pt x="156410" y="1359569"/>
                      </a:lnTo>
                      <a:lnTo>
                        <a:pt x="0" y="0"/>
                      </a:lnTo>
                      <a:lnTo>
                        <a:pt x="541421" y="1203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7" name="Freeform: Shape 43">
                  <a:extLst>
                    <a:ext uri="{FF2B5EF4-FFF2-40B4-BE49-F238E27FC236}">
                      <a16:creationId xmlns:a16="http://schemas.microsoft.com/office/drawing/2014/main" id="{7D9D223F-EDB4-45BE-B370-2D29C457CD68}"/>
                    </a:ext>
                  </a:extLst>
                </p:cNvPr>
                <p:cNvSpPr/>
                <p:nvPr/>
              </p:nvSpPr>
              <p:spPr>
                <a:xfrm>
                  <a:off x="4296520" y="1708483"/>
                  <a:ext cx="1917154" cy="1917154"/>
                </a:xfrm>
                <a:custGeom>
                  <a:avLst/>
                  <a:gdLst>
                    <a:gd name="connsiteX0" fmla="*/ 0 w 637674"/>
                    <a:gd name="connsiteY0" fmla="*/ 0 h 637674"/>
                    <a:gd name="connsiteX1" fmla="*/ 553453 w 637674"/>
                    <a:gd name="connsiteY1" fmla="*/ 48127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  <a:gd name="connsiteX0" fmla="*/ 0 w 637674"/>
                    <a:gd name="connsiteY0" fmla="*/ 0 h 637674"/>
                    <a:gd name="connsiteX1" fmla="*/ 537445 w 637674"/>
                    <a:gd name="connsiteY1" fmla="*/ 16112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7674" h="637674">
                      <a:moveTo>
                        <a:pt x="0" y="0"/>
                      </a:moveTo>
                      <a:lnTo>
                        <a:pt x="537445" y="16112"/>
                      </a:lnTo>
                      <a:lnTo>
                        <a:pt x="637674" y="6376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8" name="Freeform: Shape 44">
                  <a:extLst>
                    <a:ext uri="{FF2B5EF4-FFF2-40B4-BE49-F238E27FC236}">
                      <a16:creationId xmlns:a16="http://schemas.microsoft.com/office/drawing/2014/main" id="{79D71484-C93C-48F4-A2FE-561C923EA019}"/>
                    </a:ext>
                  </a:extLst>
                </p:cNvPr>
                <p:cNvSpPr/>
                <p:nvPr/>
              </p:nvSpPr>
              <p:spPr>
                <a:xfrm>
                  <a:off x="7479717" y="2106307"/>
                  <a:ext cx="2206536" cy="1434953"/>
                </a:xfrm>
                <a:custGeom>
                  <a:avLst/>
                  <a:gdLst>
                    <a:gd name="connsiteX0" fmla="*/ 168442 w 733927"/>
                    <a:gd name="connsiteY0" fmla="*/ 0 h 493295"/>
                    <a:gd name="connsiteX1" fmla="*/ 733927 w 733927"/>
                    <a:gd name="connsiteY1" fmla="*/ 493295 h 493295"/>
                    <a:gd name="connsiteX2" fmla="*/ 0 w 733927"/>
                    <a:gd name="connsiteY2" fmla="*/ 457200 h 493295"/>
                    <a:gd name="connsiteX3" fmla="*/ 168442 w 733927"/>
                    <a:gd name="connsiteY3" fmla="*/ 0 h 493295"/>
                    <a:gd name="connsiteX0" fmla="*/ 196455 w 733927"/>
                    <a:gd name="connsiteY0" fmla="*/ 0 h 477287"/>
                    <a:gd name="connsiteX1" fmla="*/ 733927 w 733927"/>
                    <a:gd name="connsiteY1" fmla="*/ 477287 h 477287"/>
                    <a:gd name="connsiteX2" fmla="*/ 0 w 733927"/>
                    <a:gd name="connsiteY2" fmla="*/ 441192 h 477287"/>
                    <a:gd name="connsiteX3" fmla="*/ 196455 w 733927"/>
                    <a:gd name="connsiteY3" fmla="*/ 0 h 477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33927" h="477287">
                      <a:moveTo>
                        <a:pt x="196455" y="0"/>
                      </a:moveTo>
                      <a:lnTo>
                        <a:pt x="733927" y="477287"/>
                      </a:lnTo>
                      <a:lnTo>
                        <a:pt x="0" y="441192"/>
                      </a:lnTo>
                      <a:lnTo>
                        <a:pt x="19645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9" name="Freeform: Shape 45">
                  <a:extLst>
                    <a:ext uri="{FF2B5EF4-FFF2-40B4-BE49-F238E27FC236}">
                      <a16:creationId xmlns:a16="http://schemas.microsoft.com/office/drawing/2014/main" id="{62E6484E-1FD7-43AF-AD13-0D31529E1F13}"/>
                    </a:ext>
                  </a:extLst>
                </p:cNvPr>
                <p:cNvSpPr/>
                <p:nvPr/>
              </p:nvSpPr>
              <p:spPr>
                <a:xfrm>
                  <a:off x="5888120" y="1744657"/>
                  <a:ext cx="2170362" cy="5546479"/>
                </a:xfrm>
                <a:custGeom>
                  <a:avLst/>
                  <a:gdLst>
                    <a:gd name="connsiteX0" fmla="*/ 0 w 721895"/>
                    <a:gd name="connsiteY0" fmla="*/ 0 h 1844842"/>
                    <a:gd name="connsiteX1" fmla="*/ 176463 w 721895"/>
                    <a:gd name="connsiteY1" fmla="*/ 1844842 h 1844842"/>
                    <a:gd name="connsiteX2" fmla="*/ 721895 w 721895"/>
                    <a:gd name="connsiteY2" fmla="*/ 112295 h 1844842"/>
                    <a:gd name="connsiteX3" fmla="*/ 0 w 721895"/>
                    <a:gd name="connsiteY3" fmla="*/ 0 h 18448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21895" h="1844842">
                      <a:moveTo>
                        <a:pt x="0" y="0"/>
                      </a:moveTo>
                      <a:lnTo>
                        <a:pt x="176463" y="1844842"/>
                      </a:lnTo>
                      <a:lnTo>
                        <a:pt x="721895" y="1122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FC21BC80-4CA6-4B86-840F-9C3517060099}"/>
                  </a:ext>
                </a:extLst>
              </p:cNvPr>
              <p:cNvGrpSpPr/>
              <p:nvPr/>
            </p:nvGrpSpPr>
            <p:grpSpPr>
              <a:xfrm rot="21043784" flipH="1">
                <a:off x="9098407" y="3250270"/>
                <a:ext cx="740471" cy="509978"/>
                <a:chOff x="3667032" y="1708483"/>
                <a:chExt cx="8105829" cy="5582653"/>
              </a:xfrm>
              <a:grpFill/>
            </p:grpSpPr>
            <p:sp>
              <p:nvSpPr>
                <p:cNvPr id="36" name="Freeform: Shape 32">
                  <a:extLst>
                    <a:ext uri="{FF2B5EF4-FFF2-40B4-BE49-F238E27FC236}">
                      <a16:creationId xmlns:a16="http://schemas.microsoft.com/office/drawing/2014/main" id="{FFC7FEB3-8A5C-467E-A3AA-5AD91CF423C5}"/>
                    </a:ext>
                  </a:extLst>
                </p:cNvPr>
                <p:cNvSpPr/>
                <p:nvPr/>
              </p:nvSpPr>
              <p:spPr>
                <a:xfrm>
                  <a:off x="9698517" y="2576706"/>
                  <a:ext cx="2074344" cy="1084322"/>
                </a:xfrm>
                <a:custGeom>
                  <a:avLst/>
                  <a:gdLst>
                    <a:gd name="connsiteX0" fmla="*/ 757990 w 757990"/>
                    <a:gd name="connsiteY0" fmla="*/ 228600 h 264695"/>
                    <a:gd name="connsiteX1" fmla="*/ 288758 w 757990"/>
                    <a:gd name="connsiteY1" fmla="*/ 0 h 264695"/>
                    <a:gd name="connsiteX2" fmla="*/ 0 w 757990"/>
                    <a:gd name="connsiteY2" fmla="*/ 264695 h 264695"/>
                    <a:gd name="connsiteX3" fmla="*/ 757990 w 757990"/>
                    <a:gd name="connsiteY3" fmla="*/ 228600 h 264695"/>
                    <a:gd name="connsiteX0" fmla="*/ 753988 w 753988"/>
                    <a:gd name="connsiteY0" fmla="*/ 288628 h 288628"/>
                    <a:gd name="connsiteX1" fmla="*/ 288758 w 753988"/>
                    <a:gd name="connsiteY1" fmla="*/ 0 h 288628"/>
                    <a:gd name="connsiteX2" fmla="*/ 0 w 753988"/>
                    <a:gd name="connsiteY2" fmla="*/ 264695 h 288628"/>
                    <a:gd name="connsiteX3" fmla="*/ 753988 w 753988"/>
                    <a:gd name="connsiteY3" fmla="*/ 288628 h 288628"/>
                    <a:gd name="connsiteX0" fmla="*/ 753988 w 753988"/>
                    <a:gd name="connsiteY0" fmla="*/ 288628 h 324723"/>
                    <a:gd name="connsiteX1" fmla="*/ 288758 w 753988"/>
                    <a:gd name="connsiteY1" fmla="*/ 0 h 324723"/>
                    <a:gd name="connsiteX2" fmla="*/ 0 w 753988"/>
                    <a:gd name="connsiteY2" fmla="*/ 324723 h 324723"/>
                    <a:gd name="connsiteX3" fmla="*/ 753988 w 753988"/>
                    <a:gd name="connsiteY3" fmla="*/ 288628 h 324723"/>
                    <a:gd name="connsiteX0" fmla="*/ 681954 w 681954"/>
                    <a:gd name="connsiteY0" fmla="*/ 396679 h 396679"/>
                    <a:gd name="connsiteX1" fmla="*/ 288758 w 681954"/>
                    <a:gd name="connsiteY1" fmla="*/ 0 h 396679"/>
                    <a:gd name="connsiteX2" fmla="*/ 0 w 681954"/>
                    <a:gd name="connsiteY2" fmla="*/ 324723 h 396679"/>
                    <a:gd name="connsiteX3" fmla="*/ 681954 w 681954"/>
                    <a:gd name="connsiteY3" fmla="*/ 396679 h 396679"/>
                    <a:gd name="connsiteX0" fmla="*/ 798009 w 798009"/>
                    <a:gd name="connsiteY0" fmla="*/ 324645 h 324723"/>
                    <a:gd name="connsiteX1" fmla="*/ 288758 w 798009"/>
                    <a:gd name="connsiteY1" fmla="*/ 0 h 324723"/>
                    <a:gd name="connsiteX2" fmla="*/ 0 w 798009"/>
                    <a:gd name="connsiteY2" fmla="*/ 324723 h 324723"/>
                    <a:gd name="connsiteX3" fmla="*/ 798009 w 798009"/>
                    <a:gd name="connsiteY3" fmla="*/ 324645 h 324723"/>
                    <a:gd name="connsiteX0" fmla="*/ 798009 w 798009"/>
                    <a:gd name="connsiteY0" fmla="*/ 324645 h 324645"/>
                    <a:gd name="connsiteX1" fmla="*/ 288758 w 798009"/>
                    <a:gd name="connsiteY1" fmla="*/ 0 h 324645"/>
                    <a:gd name="connsiteX2" fmla="*/ 0 w 798009"/>
                    <a:gd name="connsiteY2" fmla="*/ 208668 h 324645"/>
                    <a:gd name="connsiteX3" fmla="*/ 798009 w 798009"/>
                    <a:gd name="connsiteY3" fmla="*/ 324645 h 324645"/>
                    <a:gd name="connsiteX0" fmla="*/ 689958 w 689958"/>
                    <a:gd name="connsiteY0" fmla="*/ 360662 h 360662"/>
                    <a:gd name="connsiteX1" fmla="*/ 288758 w 689958"/>
                    <a:gd name="connsiteY1" fmla="*/ 0 h 360662"/>
                    <a:gd name="connsiteX2" fmla="*/ 0 w 689958"/>
                    <a:gd name="connsiteY2" fmla="*/ 208668 h 360662"/>
                    <a:gd name="connsiteX3" fmla="*/ 689958 w 689958"/>
                    <a:gd name="connsiteY3" fmla="*/ 360662 h 3606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89958" h="360662">
                      <a:moveTo>
                        <a:pt x="689958" y="360662"/>
                      </a:moveTo>
                      <a:lnTo>
                        <a:pt x="288758" y="0"/>
                      </a:lnTo>
                      <a:lnTo>
                        <a:pt x="0" y="208668"/>
                      </a:lnTo>
                      <a:lnTo>
                        <a:pt x="689958" y="36066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37" name="Freeform: Shape 33">
                  <a:extLst>
                    <a:ext uri="{FF2B5EF4-FFF2-40B4-BE49-F238E27FC236}">
                      <a16:creationId xmlns:a16="http://schemas.microsoft.com/office/drawing/2014/main" id="{071F25F0-0699-4A26-A1F3-ACBC2D108891}"/>
                    </a:ext>
                  </a:extLst>
                </p:cNvPr>
                <p:cNvSpPr/>
                <p:nvPr/>
              </p:nvSpPr>
              <p:spPr>
                <a:xfrm>
                  <a:off x="8589117" y="2576628"/>
                  <a:ext cx="1989499" cy="976664"/>
                </a:xfrm>
                <a:custGeom>
                  <a:avLst/>
                  <a:gdLst>
                    <a:gd name="connsiteX0" fmla="*/ 661737 w 661737"/>
                    <a:gd name="connsiteY0" fmla="*/ 0 h 324853"/>
                    <a:gd name="connsiteX1" fmla="*/ 360947 w 661737"/>
                    <a:gd name="connsiteY1" fmla="*/ 324853 h 324853"/>
                    <a:gd name="connsiteX2" fmla="*/ 0 w 661737"/>
                    <a:gd name="connsiteY2" fmla="*/ 36095 h 324853"/>
                    <a:gd name="connsiteX3" fmla="*/ 661737 w 661737"/>
                    <a:gd name="connsiteY3" fmla="*/ 0 h 324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61737" h="324853">
                      <a:moveTo>
                        <a:pt x="661737" y="0"/>
                      </a:moveTo>
                      <a:lnTo>
                        <a:pt x="360947" y="324853"/>
                      </a:lnTo>
                      <a:lnTo>
                        <a:pt x="0" y="36095"/>
                      </a:lnTo>
                      <a:lnTo>
                        <a:pt x="661737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38" name="Freeform: Shape 34">
                  <a:extLst>
                    <a:ext uri="{FF2B5EF4-FFF2-40B4-BE49-F238E27FC236}">
                      <a16:creationId xmlns:a16="http://schemas.microsoft.com/office/drawing/2014/main" id="{C6D21C08-5954-464C-9CFF-1F895A0B30A4}"/>
                    </a:ext>
                  </a:extLst>
                </p:cNvPr>
                <p:cNvSpPr/>
                <p:nvPr/>
              </p:nvSpPr>
              <p:spPr>
                <a:xfrm>
                  <a:off x="3667032" y="1708483"/>
                  <a:ext cx="1121354" cy="723455"/>
                </a:xfrm>
                <a:custGeom>
                  <a:avLst/>
                  <a:gdLst>
                    <a:gd name="connsiteX0" fmla="*/ 0 w 372979"/>
                    <a:gd name="connsiteY0" fmla="*/ 240632 h 240632"/>
                    <a:gd name="connsiteX1" fmla="*/ 204537 w 372979"/>
                    <a:gd name="connsiteY1" fmla="*/ 0 h 240632"/>
                    <a:gd name="connsiteX2" fmla="*/ 372979 w 372979"/>
                    <a:gd name="connsiteY2" fmla="*/ 120316 h 240632"/>
                    <a:gd name="connsiteX3" fmla="*/ 0 w 372979"/>
                    <a:gd name="connsiteY3" fmla="*/ 240632 h 240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2979" h="240632">
                      <a:moveTo>
                        <a:pt x="0" y="240632"/>
                      </a:moveTo>
                      <a:lnTo>
                        <a:pt x="204537" y="0"/>
                      </a:lnTo>
                      <a:lnTo>
                        <a:pt x="372979" y="120316"/>
                      </a:lnTo>
                      <a:lnTo>
                        <a:pt x="0" y="24063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39" name="Freeform: Shape 35">
                  <a:extLst>
                    <a:ext uri="{FF2B5EF4-FFF2-40B4-BE49-F238E27FC236}">
                      <a16:creationId xmlns:a16="http://schemas.microsoft.com/office/drawing/2014/main" id="{E918EED3-9B79-4A7D-83FA-C87BD3E71C6D}"/>
                    </a:ext>
                  </a:extLst>
                </p:cNvPr>
                <p:cNvSpPr/>
                <p:nvPr/>
              </p:nvSpPr>
              <p:spPr>
                <a:xfrm>
                  <a:off x="6683920" y="3191564"/>
                  <a:ext cx="1627771" cy="4087516"/>
                </a:xfrm>
                <a:custGeom>
                  <a:avLst/>
                  <a:gdLst>
                    <a:gd name="connsiteX0" fmla="*/ 541421 w 541421"/>
                    <a:gd name="connsiteY0" fmla="*/ 12032 h 1359569"/>
                    <a:gd name="connsiteX1" fmla="*/ 156410 w 541421"/>
                    <a:gd name="connsiteY1" fmla="*/ 1359569 h 1359569"/>
                    <a:gd name="connsiteX2" fmla="*/ 0 w 541421"/>
                    <a:gd name="connsiteY2" fmla="*/ 0 h 1359569"/>
                    <a:gd name="connsiteX3" fmla="*/ 541421 w 541421"/>
                    <a:gd name="connsiteY3" fmla="*/ 12032 h 1359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1421" h="1359569">
                      <a:moveTo>
                        <a:pt x="541421" y="12032"/>
                      </a:moveTo>
                      <a:lnTo>
                        <a:pt x="156410" y="1359569"/>
                      </a:lnTo>
                      <a:lnTo>
                        <a:pt x="0" y="0"/>
                      </a:lnTo>
                      <a:lnTo>
                        <a:pt x="541421" y="1203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0" name="Freeform: Shape 36">
                  <a:extLst>
                    <a:ext uri="{FF2B5EF4-FFF2-40B4-BE49-F238E27FC236}">
                      <a16:creationId xmlns:a16="http://schemas.microsoft.com/office/drawing/2014/main" id="{01F6A468-F3F6-4D6A-B01D-EBA40414DE21}"/>
                    </a:ext>
                  </a:extLst>
                </p:cNvPr>
                <p:cNvSpPr/>
                <p:nvPr/>
              </p:nvSpPr>
              <p:spPr>
                <a:xfrm>
                  <a:off x="4296520" y="1708483"/>
                  <a:ext cx="1917154" cy="1917154"/>
                </a:xfrm>
                <a:custGeom>
                  <a:avLst/>
                  <a:gdLst>
                    <a:gd name="connsiteX0" fmla="*/ 0 w 637674"/>
                    <a:gd name="connsiteY0" fmla="*/ 0 h 637674"/>
                    <a:gd name="connsiteX1" fmla="*/ 553453 w 637674"/>
                    <a:gd name="connsiteY1" fmla="*/ 48127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  <a:gd name="connsiteX0" fmla="*/ 0 w 637674"/>
                    <a:gd name="connsiteY0" fmla="*/ 0 h 637674"/>
                    <a:gd name="connsiteX1" fmla="*/ 537445 w 637674"/>
                    <a:gd name="connsiteY1" fmla="*/ 16112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7674" h="637674">
                      <a:moveTo>
                        <a:pt x="0" y="0"/>
                      </a:moveTo>
                      <a:lnTo>
                        <a:pt x="537445" y="16112"/>
                      </a:lnTo>
                      <a:lnTo>
                        <a:pt x="637674" y="6376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1" name="Freeform: Shape 37">
                  <a:extLst>
                    <a:ext uri="{FF2B5EF4-FFF2-40B4-BE49-F238E27FC236}">
                      <a16:creationId xmlns:a16="http://schemas.microsoft.com/office/drawing/2014/main" id="{9AA2A404-4E51-4573-801E-16F593AE80CC}"/>
                    </a:ext>
                  </a:extLst>
                </p:cNvPr>
                <p:cNvSpPr/>
                <p:nvPr/>
              </p:nvSpPr>
              <p:spPr>
                <a:xfrm>
                  <a:off x="7479717" y="2106307"/>
                  <a:ext cx="2206536" cy="1434953"/>
                </a:xfrm>
                <a:custGeom>
                  <a:avLst/>
                  <a:gdLst>
                    <a:gd name="connsiteX0" fmla="*/ 168442 w 733927"/>
                    <a:gd name="connsiteY0" fmla="*/ 0 h 493295"/>
                    <a:gd name="connsiteX1" fmla="*/ 733927 w 733927"/>
                    <a:gd name="connsiteY1" fmla="*/ 493295 h 493295"/>
                    <a:gd name="connsiteX2" fmla="*/ 0 w 733927"/>
                    <a:gd name="connsiteY2" fmla="*/ 457200 h 493295"/>
                    <a:gd name="connsiteX3" fmla="*/ 168442 w 733927"/>
                    <a:gd name="connsiteY3" fmla="*/ 0 h 493295"/>
                    <a:gd name="connsiteX0" fmla="*/ 196455 w 733927"/>
                    <a:gd name="connsiteY0" fmla="*/ 0 h 477287"/>
                    <a:gd name="connsiteX1" fmla="*/ 733927 w 733927"/>
                    <a:gd name="connsiteY1" fmla="*/ 477287 h 477287"/>
                    <a:gd name="connsiteX2" fmla="*/ 0 w 733927"/>
                    <a:gd name="connsiteY2" fmla="*/ 441192 h 477287"/>
                    <a:gd name="connsiteX3" fmla="*/ 196455 w 733927"/>
                    <a:gd name="connsiteY3" fmla="*/ 0 h 477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33927" h="477287">
                      <a:moveTo>
                        <a:pt x="196455" y="0"/>
                      </a:moveTo>
                      <a:lnTo>
                        <a:pt x="733927" y="477287"/>
                      </a:lnTo>
                      <a:lnTo>
                        <a:pt x="0" y="441192"/>
                      </a:lnTo>
                      <a:lnTo>
                        <a:pt x="19645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42" name="Freeform: Shape 38">
                  <a:extLst>
                    <a:ext uri="{FF2B5EF4-FFF2-40B4-BE49-F238E27FC236}">
                      <a16:creationId xmlns:a16="http://schemas.microsoft.com/office/drawing/2014/main" id="{EA53B2F4-33BE-43E3-8D64-A0FDE9F5C1E9}"/>
                    </a:ext>
                  </a:extLst>
                </p:cNvPr>
                <p:cNvSpPr/>
                <p:nvPr/>
              </p:nvSpPr>
              <p:spPr>
                <a:xfrm>
                  <a:off x="5888120" y="1744657"/>
                  <a:ext cx="2170362" cy="5546479"/>
                </a:xfrm>
                <a:custGeom>
                  <a:avLst/>
                  <a:gdLst>
                    <a:gd name="connsiteX0" fmla="*/ 0 w 721895"/>
                    <a:gd name="connsiteY0" fmla="*/ 0 h 1844842"/>
                    <a:gd name="connsiteX1" fmla="*/ 176463 w 721895"/>
                    <a:gd name="connsiteY1" fmla="*/ 1844842 h 1844842"/>
                    <a:gd name="connsiteX2" fmla="*/ 721895 w 721895"/>
                    <a:gd name="connsiteY2" fmla="*/ 112295 h 1844842"/>
                    <a:gd name="connsiteX3" fmla="*/ 0 w 721895"/>
                    <a:gd name="connsiteY3" fmla="*/ 0 h 18448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21895" h="1844842">
                      <a:moveTo>
                        <a:pt x="0" y="0"/>
                      </a:moveTo>
                      <a:lnTo>
                        <a:pt x="176463" y="1844842"/>
                      </a:lnTo>
                      <a:lnTo>
                        <a:pt x="721895" y="1122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9B55A05E-2313-42CE-9400-F183431BF3F9}"/>
                  </a:ext>
                </a:extLst>
              </p:cNvPr>
              <p:cNvGrpSpPr/>
              <p:nvPr/>
            </p:nvGrpSpPr>
            <p:grpSpPr>
              <a:xfrm rot="20275744" flipH="1">
                <a:off x="12999428" y="1262387"/>
                <a:ext cx="1627254" cy="1844118"/>
                <a:chOff x="5365048" y="479821"/>
                <a:chExt cx="8036930" cy="9108010"/>
              </a:xfrm>
              <a:grpFill/>
            </p:grpSpPr>
            <p:sp>
              <p:nvSpPr>
                <p:cNvPr id="29" name="Freeform: Shape 25">
                  <a:extLst>
                    <a:ext uri="{FF2B5EF4-FFF2-40B4-BE49-F238E27FC236}">
                      <a16:creationId xmlns:a16="http://schemas.microsoft.com/office/drawing/2014/main" id="{BBB9D8D4-3653-400C-B38B-A809350EA55B}"/>
                    </a:ext>
                  </a:extLst>
                </p:cNvPr>
                <p:cNvSpPr/>
                <p:nvPr/>
              </p:nvSpPr>
              <p:spPr>
                <a:xfrm>
                  <a:off x="11674969" y="8268753"/>
                  <a:ext cx="1052700" cy="1319078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" fmla="*/ 0 w 366579"/>
                    <a:gd name="connsiteY0" fmla="*/ 0 h 459339"/>
                    <a:gd name="connsiteX1" fmla="*/ 366579 w 366579"/>
                    <a:gd name="connsiteY1" fmla="*/ 459339 h 459339"/>
                    <a:gd name="connsiteX2" fmla="*/ 266700 w 366579"/>
                    <a:gd name="connsiteY2" fmla="*/ 76200 h 459339"/>
                    <a:gd name="connsiteX3" fmla="*/ 0 w 366579"/>
                    <a:gd name="connsiteY3" fmla="*/ 0 h 4593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30" name="Freeform: Shape 26">
                  <a:extLst>
                    <a:ext uri="{FF2B5EF4-FFF2-40B4-BE49-F238E27FC236}">
                      <a16:creationId xmlns:a16="http://schemas.microsoft.com/office/drawing/2014/main" id="{D66409B5-9B20-43C9-B3DB-571E394DF553}"/>
                    </a:ext>
                  </a:extLst>
                </p:cNvPr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" fmla="*/ 1158170 w 1158170"/>
                    <a:gd name="connsiteY0" fmla="*/ 561975 h 561975"/>
                    <a:gd name="connsiteX1" fmla="*/ 377120 w 1158170"/>
                    <a:gd name="connsiteY1" fmla="*/ 0 h 561975"/>
                    <a:gd name="connsiteX2" fmla="*/ 0 w 1158170"/>
                    <a:gd name="connsiteY2" fmla="*/ 375217 h 561975"/>
                    <a:gd name="connsiteX3" fmla="*/ 1158170 w 1158170"/>
                    <a:gd name="connsiteY3" fmla="*/ 561975 h 561975"/>
                    <a:gd name="connsiteX0" fmla="*/ 1160823 w 1160823"/>
                    <a:gd name="connsiteY0" fmla="*/ 561975 h 561975"/>
                    <a:gd name="connsiteX1" fmla="*/ 379773 w 1160823"/>
                    <a:gd name="connsiteY1" fmla="*/ 0 h 561975"/>
                    <a:gd name="connsiteX2" fmla="*/ 0 w 1160823"/>
                    <a:gd name="connsiteY2" fmla="*/ 367257 h 561975"/>
                    <a:gd name="connsiteX3" fmla="*/ 1160823 w 1160823"/>
                    <a:gd name="connsiteY3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31" name="Freeform: Shape 27">
                  <a:extLst>
                    <a:ext uri="{FF2B5EF4-FFF2-40B4-BE49-F238E27FC236}">
                      <a16:creationId xmlns:a16="http://schemas.microsoft.com/office/drawing/2014/main" id="{4B534EBE-B982-4CAB-B96C-88E1B667719C}"/>
                    </a:ext>
                  </a:extLst>
                </p:cNvPr>
                <p:cNvSpPr/>
                <p:nvPr/>
              </p:nvSpPr>
              <p:spPr>
                <a:xfrm>
                  <a:off x="5365048" y="5540922"/>
                  <a:ext cx="1132617" cy="452885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" fmla="*/ 157232 w 276225"/>
                    <a:gd name="connsiteY0" fmla="*/ 0 h 205332"/>
                    <a:gd name="connsiteX1" fmla="*/ 0 w 276225"/>
                    <a:gd name="connsiteY1" fmla="*/ 205332 h 205332"/>
                    <a:gd name="connsiteX2" fmla="*/ 276225 w 276225"/>
                    <a:gd name="connsiteY2" fmla="*/ 157707 h 205332"/>
                    <a:gd name="connsiteX3" fmla="*/ 157232 w 276225"/>
                    <a:gd name="connsiteY3" fmla="*/ 0 h 205332"/>
                    <a:gd name="connsiteX0" fmla="*/ 275415 w 394408"/>
                    <a:gd name="connsiteY0" fmla="*/ 0 h 157707"/>
                    <a:gd name="connsiteX1" fmla="*/ 0 w 394408"/>
                    <a:gd name="connsiteY1" fmla="*/ 150097 h 157707"/>
                    <a:gd name="connsiteX2" fmla="*/ 394408 w 394408"/>
                    <a:gd name="connsiteY2" fmla="*/ 157707 h 157707"/>
                    <a:gd name="connsiteX3" fmla="*/ 275415 w 394408"/>
                    <a:gd name="connsiteY3" fmla="*/ 0 h 1577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32" name="Freeform: Shape 28">
                  <a:extLst>
                    <a:ext uri="{FF2B5EF4-FFF2-40B4-BE49-F238E27FC236}">
                      <a16:creationId xmlns:a16="http://schemas.microsoft.com/office/drawing/2014/main" id="{CD094AED-B320-4F63-B7FA-D1081B3FF00F}"/>
                    </a:ext>
                  </a:extLst>
                </p:cNvPr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" fmla="*/ 552450 w 552450"/>
                    <a:gd name="connsiteY0" fmla="*/ 0 h 826497"/>
                    <a:gd name="connsiteX1" fmla="*/ 0 w 552450"/>
                    <a:gd name="connsiteY1" fmla="*/ 114300 h 826497"/>
                    <a:gd name="connsiteX2" fmla="*/ 502647 w 552450"/>
                    <a:gd name="connsiteY2" fmla="*/ 826497 h 826497"/>
                    <a:gd name="connsiteX3" fmla="*/ 552450 w 552450"/>
                    <a:gd name="connsiteY3" fmla="*/ 0 h 8264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33" name="Freeform: Shape 29">
                  <a:extLst>
                    <a:ext uri="{FF2B5EF4-FFF2-40B4-BE49-F238E27FC236}">
                      <a16:creationId xmlns:a16="http://schemas.microsoft.com/office/drawing/2014/main" id="{EF2CB90B-4C6F-428E-9A21-9CF239A6B313}"/>
                    </a:ext>
                  </a:extLst>
                </p:cNvPr>
                <p:cNvSpPr/>
                <p:nvPr/>
              </p:nvSpPr>
              <p:spPr>
                <a:xfrm>
                  <a:off x="9871174" y="2566277"/>
                  <a:ext cx="3530804" cy="3853064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" fmla="*/ 1113905 w 1113905"/>
                    <a:gd name="connsiteY0" fmla="*/ 0 h 1390650"/>
                    <a:gd name="connsiteX1" fmla="*/ 0 w 1113905"/>
                    <a:gd name="connsiteY1" fmla="*/ 643150 h 1390650"/>
                    <a:gd name="connsiteX2" fmla="*/ 113780 w 1113905"/>
                    <a:gd name="connsiteY2" fmla="*/ 1390650 h 1390650"/>
                    <a:gd name="connsiteX3" fmla="*/ 1113905 w 1113905"/>
                    <a:gd name="connsiteY3" fmla="*/ 0 h 1390650"/>
                    <a:gd name="connsiteX0" fmla="*/ 1229522 w 1229522"/>
                    <a:gd name="connsiteY0" fmla="*/ 0 h 1341742"/>
                    <a:gd name="connsiteX1" fmla="*/ 0 w 1229522"/>
                    <a:gd name="connsiteY1" fmla="*/ 594242 h 1341742"/>
                    <a:gd name="connsiteX2" fmla="*/ 113780 w 1229522"/>
                    <a:gd name="connsiteY2" fmla="*/ 1341742 h 1341742"/>
                    <a:gd name="connsiteX3" fmla="*/ 1229522 w 1229522"/>
                    <a:gd name="connsiteY3" fmla="*/ 0 h 13417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29522" h="1341742">
                      <a:moveTo>
                        <a:pt x="1229522" y="0"/>
                      </a:moveTo>
                      <a:lnTo>
                        <a:pt x="0" y="594242"/>
                      </a:lnTo>
                      <a:lnTo>
                        <a:pt x="113780" y="1341742"/>
                      </a:lnTo>
                      <a:lnTo>
                        <a:pt x="1229522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34" name="Freeform: Shape 30">
                  <a:extLst>
                    <a:ext uri="{FF2B5EF4-FFF2-40B4-BE49-F238E27FC236}">
                      <a16:creationId xmlns:a16="http://schemas.microsoft.com/office/drawing/2014/main" id="{7615928F-4E3C-4FFE-984D-F47A483C6061}"/>
                    </a:ext>
                  </a:extLst>
                </p:cNvPr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" fmla="*/ 542925 w 942975"/>
                    <a:gd name="connsiteY0" fmla="*/ 1304925 h 1304925"/>
                    <a:gd name="connsiteX1" fmla="*/ 14288 w 942975"/>
                    <a:gd name="connsiteY1" fmla="*/ 1176338 h 1304925"/>
                    <a:gd name="connsiteX2" fmla="*/ 0 w 942975"/>
                    <a:gd name="connsiteY2" fmla="*/ 0 h 1304925"/>
                    <a:gd name="connsiteX3" fmla="*/ 942975 w 942975"/>
                    <a:gd name="connsiteY3" fmla="*/ 947738 h 1304925"/>
                    <a:gd name="connsiteX4" fmla="*/ 542925 w 942975"/>
                    <a:gd name="connsiteY4" fmla="*/ 1304925 h 1304925"/>
                    <a:gd name="connsiteX0" fmla="*/ 528637 w 928687"/>
                    <a:gd name="connsiteY0" fmla="*/ 1581150 h 1581150"/>
                    <a:gd name="connsiteX1" fmla="*/ 0 w 928687"/>
                    <a:gd name="connsiteY1" fmla="*/ 1452563 h 1581150"/>
                    <a:gd name="connsiteX2" fmla="*/ 61912 w 928687"/>
                    <a:gd name="connsiteY2" fmla="*/ 0 h 1581150"/>
                    <a:gd name="connsiteX3" fmla="*/ 928687 w 928687"/>
                    <a:gd name="connsiteY3" fmla="*/ 1223963 h 1581150"/>
                    <a:gd name="connsiteX4" fmla="*/ 528637 w 928687"/>
                    <a:gd name="connsiteY4" fmla="*/ 1581150 h 1581150"/>
                    <a:gd name="connsiteX0" fmla="*/ 528637 w 928687"/>
                    <a:gd name="connsiteY0" fmla="*/ 1619250 h 1619250"/>
                    <a:gd name="connsiteX1" fmla="*/ 0 w 928687"/>
                    <a:gd name="connsiteY1" fmla="*/ 1490663 h 1619250"/>
                    <a:gd name="connsiteX2" fmla="*/ 42862 w 928687"/>
                    <a:gd name="connsiteY2" fmla="*/ 0 h 1619250"/>
                    <a:gd name="connsiteX3" fmla="*/ 928687 w 928687"/>
                    <a:gd name="connsiteY3" fmla="*/ 1262063 h 1619250"/>
                    <a:gd name="connsiteX4" fmla="*/ 528637 w 928687"/>
                    <a:gd name="connsiteY4" fmla="*/ 1619250 h 1619250"/>
                    <a:gd name="connsiteX0" fmla="*/ 528637 w 928687"/>
                    <a:gd name="connsiteY0" fmla="*/ 1614196 h 1614196"/>
                    <a:gd name="connsiteX1" fmla="*/ 0 w 928687"/>
                    <a:gd name="connsiteY1" fmla="*/ 1485609 h 1614196"/>
                    <a:gd name="connsiteX2" fmla="*/ 47916 w 928687"/>
                    <a:gd name="connsiteY2" fmla="*/ 0 h 1614196"/>
                    <a:gd name="connsiteX3" fmla="*/ 928687 w 928687"/>
                    <a:gd name="connsiteY3" fmla="*/ 1257009 h 1614196"/>
                    <a:gd name="connsiteX4" fmla="*/ 528637 w 928687"/>
                    <a:gd name="connsiteY4" fmla="*/ 1614196 h 1614196"/>
                    <a:gd name="connsiteX0" fmla="*/ 528637 w 928687"/>
                    <a:gd name="connsiteY0" fmla="*/ 1442351 h 1442351"/>
                    <a:gd name="connsiteX1" fmla="*/ 0 w 928687"/>
                    <a:gd name="connsiteY1" fmla="*/ 1313764 h 1442351"/>
                    <a:gd name="connsiteX2" fmla="*/ 2427 w 928687"/>
                    <a:gd name="connsiteY2" fmla="*/ 0 h 1442351"/>
                    <a:gd name="connsiteX3" fmla="*/ 928687 w 928687"/>
                    <a:gd name="connsiteY3" fmla="*/ 1085164 h 1442351"/>
                    <a:gd name="connsiteX4" fmla="*/ 528637 w 928687"/>
                    <a:gd name="connsiteY4" fmla="*/ 1442351 h 1442351"/>
                    <a:gd name="connsiteX0" fmla="*/ 528637 w 928687"/>
                    <a:gd name="connsiteY0" fmla="*/ 1624305 h 1624305"/>
                    <a:gd name="connsiteX1" fmla="*/ 0 w 928687"/>
                    <a:gd name="connsiteY1" fmla="*/ 1495718 h 1624305"/>
                    <a:gd name="connsiteX2" fmla="*/ 47916 w 928687"/>
                    <a:gd name="connsiteY2" fmla="*/ 0 h 1624305"/>
                    <a:gd name="connsiteX3" fmla="*/ 928687 w 928687"/>
                    <a:gd name="connsiteY3" fmla="*/ 1267118 h 1624305"/>
                    <a:gd name="connsiteX4" fmla="*/ 528637 w 928687"/>
                    <a:gd name="connsiteY4" fmla="*/ 1624305 h 1624305"/>
                    <a:gd name="connsiteX0" fmla="*/ 528637 w 928687"/>
                    <a:gd name="connsiteY0" fmla="*/ 1616345 h 1616345"/>
                    <a:gd name="connsiteX1" fmla="*/ 0 w 928687"/>
                    <a:gd name="connsiteY1" fmla="*/ 1487758 h 1616345"/>
                    <a:gd name="connsiteX2" fmla="*/ 53223 w 928687"/>
                    <a:gd name="connsiteY2" fmla="*/ 0 h 1616345"/>
                    <a:gd name="connsiteX3" fmla="*/ 928687 w 928687"/>
                    <a:gd name="connsiteY3" fmla="*/ 1259158 h 1616345"/>
                    <a:gd name="connsiteX4" fmla="*/ 528637 w 928687"/>
                    <a:gd name="connsiteY4" fmla="*/ 1616345 h 1616345"/>
                    <a:gd name="connsiteX0" fmla="*/ 528637 w 928687"/>
                    <a:gd name="connsiteY0" fmla="*/ 1618998 h 1618998"/>
                    <a:gd name="connsiteX1" fmla="*/ 0 w 928687"/>
                    <a:gd name="connsiteY1" fmla="*/ 1490411 h 1618998"/>
                    <a:gd name="connsiteX2" fmla="*/ 55877 w 928687"/>
                    <a:gd name="connsiteY2" fmla="*/ 0 h 1618998"/>
                    <a:gd name="connsiteX3" fmla="*/ 928687 w 928687"/>
                    <a:gd name="connsiteY3" fmla="*/ 1261811 h 1618998"/>
                    <a:gd name="connsiteX4" fmla="*/ 528637 w 928687"/>
                    <a:gd name="connsiteY4" fmla="*/ 1618998 h 1618998"/>
                    <a:gd name="connsiteX0" fmla="*/ 528637 w 928687"/>
                    <a:gd name="connsiteY0" fmla="*/ 1611038 h 1611038"/>
                    <a:gd name="connsiteX1" fmla="*/ 0 w 928687"/>
                    <a:gd name="connsiteY1" fmla="*/ 1482451 h 1611038"/>
                    <a:gd name="connsiteX2" fmla="*/ 50570 w 928687"/>
                    <a:gd name="connsiteY2" fmla="*/ 0 h 1611038"/>
                    <a:gd name="connsiteX3" fmla="*/ 928687 w 928687"/>
                    <a:gd name="connsiteY3" fmla="*/ 1253851 h 1611038"/>
                    <a:gd name="connsiteX4" fmla="*/ 528637 w 928687"/>
                    <a:gd name="connsiteY4" fmla="*/ 1611038 h 1611038"/>
                    <a:gd name="connsiteX0" fmla="*/ 536444 w 936494"/>
                    <a:gd name="connsiteY0" fmla="*/ 1597771 h 1597771"/>
                    <a:gd name="connsiteX1" fmla="*/ 7807 w 936494"/>
                    <a:gd name="connsiteY1" fmla="*/ 1469184 h 1597771"/>
                    <a:gd name="connsiteX2" fmla="*/ 0 w 936494"/>
                    <a:gd name="connsiteY2" fmla="*/ 0 h 1597771"/>
                    <a:gd name="connsiteX3" fmla="*/ 936494 w 936494"/>
                    <a:gd name="connsiteY3" fmla="*/ 1240584 h 1597771"/>
                    <a:gd name="connsiteX4" fmla="*/ 536444 w 936494"/>
                    <a:gd name="connsiteY4" fmla="*/ 1597771 h 1597771"/>
                    <a:gd name="connsiteX0" fmla="*/ 528735 w 928785"/>
                    <a:gd name="connsiteY0" fmla="*/ 1611038 h 1611038"/>
                    <a:gd name="connsiteX1" fmla="*/ 98 w 928785"/>
                    <a:gd name="connsiteY1" fmla="*/ 1482451 h 1611038"/>
                    <a:gd name="connsiteX2" fmla="*/ 45361 w 928785"/>
                    <a:gd name="connsiteY2" fmla="*/ 0 h 1611038"/>
                    <a:gd name="connsiteX3" fmla="*/ 928785 w 928785"/>
                    <a:gd name="connsiteY3" fmla="*/ 1253851 h 1611038"/>
                    <a:gd name="connsiteX4" fmla="*/ 528735 w 928785"/>
                    <a:gd name="connsiteY4" fmla="*/ 1611038 h 161103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35" name="Freeform: Shape 31">
                  <a:extLst>
                    <a:ext uri="{FF2B5EF4-FFF2-40B4-BE49-F238E27FC236}">
                      <a16:creationId xmlns:a16="http://schemas.microsoft.com/office/drawing/2014/main" id="{39BB9543-19CA-4406-81F4-D68D2216F81C}"/>
                    </a:ext>
                  </a:extLst>
                </p:cNvPr>
                <p:cNvSpPr/>
                <p:nvPr/>
              </p:nvSpPr>
              <p:spPr>
                <a:xfrm>
                  <a:off x="7708808" y="479821"/>
                  <a:ext cx="2543813" cy="6474124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" fmla="*/ 0 w 885825"/>
                    <a:gd name="connsiteY0" fmla="*/ 997167 h 2254467"/>
                    <a:gd name="connsiteX1" fmla="*/ 675879 w 885825"/>
                    <a:gd name="connsiteY1" fmla="*/ 0 h 2254467"/>
                    <a:gd name="connsiteX2" fmla="*/ 885825 w 885825"/>
                    <a:gd name="connsiteY2" fmla="*/ 2254467 h 2254467"/>
                    <a:gd name="connsiteX3" fmla="*/ 0 w 885825"/>
                    <a:gd name="connsiteY3" fmla="*/ 997167 h 22544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5825" h="2254467">
                      <a:moveTo>
                        <a:pt x="0" y="997167"/>
                      </a:moveTo>
                      <a:lnTo>
                        <a:pt x="675879" y="0"/>
                      </a:lnTo>
                      <a:cubicBezTo>
                        <a:pt x="680641" y="723900"/>
                        <a:pt x="881063" y="1530567"/>
                        <a:pt x="885825" y="2254467"/>
                      </a:cubicBezTo>
                      <a:lnTo>
                        <a:pt x="0" y="997167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745340EC-00C1-432F-8176-FB2E0DFA2290}"/>
                  </a:ext>
                </a:extLst>
              </p:cNvPr>
              <p:cNvGrpSpPr/>
              <p:nvPr/>
            </p:nvGrpSpPr>
            <p:grpSpPr>
              <a:xfrm rot="19361629" flipH="1">
                <a:off x="13519304" y="3604291"/>
                <a:ext cx="825203" cy="568334"/>
                <a:chOff x="3667032" y="1708483"/>
                <a:chExt cx="8105829" cy="5582653"/>
              </a:xfrm>
              <a:grpFill/>
            </p:grpSpPr>
            <p:sp>
              <p:nvSpPr>
                <p:cNvPr id="22" name="Freeform: Shape 18">
                  <a:extLst>
                    <a:ext uri="{FF2B5EF4-FFF2-40B4-BE49-F238E27FC236}">
                      <a16:creationId xmlns:a16="http://schemas.microsoft.com/office/drawing/2014/main" id="{F04E49FE-D0ED-43C8-819D-E94DC8A508F1}"/>
                    </a:ext>
                  </a:extLst>
                </p:cNvPr>
                <p:cNvSpPr/>
                <p:nvPr/>
              </p:nvSpPr>
              <p:spPr>
                <a:xfrm>
                  <a:off x="9698517" y="2576706"/>
                  <a:ext cx="2074344" cy="1084322"/>
                </a:xfrm>
                <a:custGeom>
                  <a:avLst/>
                  <a:gdLst>
                    <a:gd name="connsiteX0" fmla="*/ 757990 w 757990"/>
                    <a:gd name="connsiteY0" fmla="*/ 228600 h 264695"/>
                    <a:gd name="connsiteX1" fmla="*/ 288758 w 757990"/>
                    <a:gd name="connsiteY1" fmla="*/ 0 h 264695"/>
                    <a:gd name="connsiteX2" fmla="*/ 0 w 757990"/>
                    <a:gd name="connsiteY2" fmla="*/ 264695 h 264695"/>
                    <a:gd name="connsiteX3" fmla="*/ 757990 w 757990"/>
                    <a:gd name="connsiteY3" fmla="*/ 228600 h 264695"/>
                    <a:gd name="connsiteX0" fmla="*/ 753988 w 753988"/>
                    <a:gd name="connsiteY0" fmla="*/ 288628 h 288628"/>
                    <a:gd name="connsiteX1" fmla="*/ 288758 w 753988"/>
                    <a:gd name="connsiteY1" fmla="*/ 0 h 288628"/>
                    <a:gd name="connsiteX2" fmla="*/ 0 w 753988"/>
                    <a:gd name="connsiteY2" fmla="*/ 264695 h 288628"/>
                    <a:gd name="connsiteX3" fmla="*/ 753988 w 753988"/>
                    <a:gd name="connsiteY3" fmla="*/ 288628 h 288628"/>
                    <a:gd name="connsiteX0" fmla="*/ 753988 w 753988"/>
                    <a:gd name="connsiteY0" fmla="*/ 288628 h 324723"/>
                    <a:gd name="connsiteX1" fmla="*/ 288758 w 753988"/>
                    <a:gd name="connsiteY1" fmla="*/ 0 h 324723"/>
                    <a:gd name="connsiteX2" fmla="*/ 0 w 753988"/>
                    <a:gd name="connsiteY2" fmla="*/ 324723 h 324723"/>
                    <a:gd name="connsiteX3" fmla="*/ 753988 w 753988"/>
                    <a:gd name="connsiteY3" fmla="*/ 288628 h 324723"/>
                    <a:gd name="connsiteX0" fmla="*/ 681954 w 681954"/>
                    <a:gd name="connsiteY0" fmla="*/ 396679 h 396679"/>
                    <a:gd name="connsiteX1" fmla="*/ 288758 w 681954"/>
                    <a:gd name="connsiteY1" fmla="*/ 0 h 396679"/>
                    <a:gd name="connsiteX2" fmla="*/ 0 w 681954"/>
                    <a:gd name="connsiteY2" fmla="*/ 324723 h 396679"/>
                    <a:gd name="connsiteX3" fmla="*/ 681954 w 681954"/>
                    <a:gd name="connsiteY3" fmla="*/ 396679 h 396679"/>
                    <a:gd name="connsiteX0" fmla="*/ 798009 w 798009"/>
                    <a:gd name="connsiteY0" fmla="*/ 324645 h 324723"/>
                    <a:gd name="connsiteX1" fmla="*/ 288758 w 798009"/>
                    <a:gd name="connsiteY1" fmla="*/ 0 h 324723"/>
                    <a:gd name="connsiteX2" fmla="*/ 0 w 798009"/>
                    <a:gd name="connsiteY2" fmla="*/ 324723 h 324723"/>
                    <a:gd name="connsiteX3" fmla="*/ 798009 w 798009"/>
                    <a:gd name="connsiteY3" fmla="*/ 324645 h 324723"/>
                    <a:gd name="connsiteX0" fmla="*/ 798009 w 798009"/>
                    <a:gd name="connsiteY0" fmla="*/ 324645 h 324645"/>
                    <a:gd name="connsiteX1" fmla="*/ 288758 w 798009"/>
                    <a:gd name="connsiteY1" fmla="*/ 0 h 324645"/>
                    <a:gd name="connsiteX2" fmla="*/ 0 w 798009"/>
                    <a:gd name="connsiteY2" fmla="*/ 208668 h 324645"/>
                    <a:gd name="connsiteX3" fmla="*/ 798009 w 798009"/>
                    <a:gd name="connsiteY3" fmla="*/ 324645 h 324645"/>
                    <a:gd name="connsiteX0" fmla="*/ 689958 w 689958"/>
                    <a:gd name="connsiteY0" fmla="*/ 360662 h 360662"/>
                    <a:gd name="connsiteX1" fmla="*/ 288758 w 689958"/>
                    <a:gd name="connsiteY1" fmla="*/ 0 h 360662"/>
                    <a:gd name="connsiteX2" fmla="*/ 0 w 689958"/>
                    <a:gd name="connsiteY2" fmla="*/ 208668 h 360662"/>
                    <a:gd name="connsiteX3" fmla="*/ 689958 w 689958"/>
                    <a:gd name="connsiteY3" fmla="*/ 360662 h 3606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89958" h="360662">
                      <a:moveTo>
                        <a:pt x="689958" y="360662"/>
                      </a:moveTo>
                      <a:lnTo>
                        <a:pt x="288758" y="0"/>
                      </a:lnTo>
                      <a:lnTo>
                        <a:pt x="0" y="208668"/>
                      </a:lnTo>
                      <a:lnTo>
                        <a:pt x="689958" y="36066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23" name="Freeform: Shape 19">
                  <a:extLst>
                    <a:ext uri="{FF2B5EF4-FFF2-40B4-BE49-F238E27FC236}">
                      <a16:creationId xmlns:a16="http://schemas.microsoft.com/office/drawing/2014/main" id="{627AFE97-C372-407E-A8A0-BB0A13BED5A1}"/>
                    </a:ext>
                  </a:extLst>
                </p:cNvPr>
                <p:cNvSpPr/>
                <p:nvPr/>
              </p:nvSpPr>
              <p:spPr>
                <a:xfrm>
                  <a:off x="8589117" y="2576628"/>
                  <a:ext cx="1989499" cy="976664"/>
                </a:xfrm>
                <a:custGeom>
                  <a:avLst/>
                  <a:gdLst>
                    <a:gd name="connsiteX0" fmla="*/ 661737 w 661737"/>
                    <a:gd name="connsiteY0" fmla="*/ 0 h 324853"/>
                    <a:gd name="connsiteX1" fmla="*/ 360947 w 661737"/>
                    <a:gd name="connsiteY1" fmla="*/ 324853 h 324853"/>
                    <a:gd name="connsiteX2" fmla="*/ 0 w 661737"/>
                    <a:gd name="connsiteY2" fmla="*/ 36095 h 324853"/>
                    <a:gd name="connsiteX3" fmla="*/ 661737 w 661737"/>
                    <a:gd name="connsiteY3" fmla="*/ 0 h 324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61737" h="324853">
                      <a:moveTo>
                        <a:pt x="661737" y="0"/>
                      </a:moveTo>
                      <a:lnTo>
                        <a:pt x="360947" y="324853"/>
                      </a:lnTo>
                      <a:lnTo>
                        <a:pt x="0" y="36095"/>
                      </a:lnTo>
                      <a:lnTo>
                        <a:pt x="661737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24" name="Freeform: Shape 20">
                  <a:extLst>
                    <a:ext uri="{FF2B5EF4-FFF2-40B4-BE49-F238E27FC236}">
                      <a16:creationId xmlns:a16="http://schemas.microsoft.com/office/drawing/2014/main" id="{F525AA09-A326-49D7-B6E0-ECAC0B124933}"/>
                    </a:ext>
                  </a:extLst>
                </p:cNvPr>
                <p:cNvSpPr/>
                <p:nvPr/>
              </p:nvSpPr>
              <p:spPr>
                <a:xfrm>
                  <a:off x="3667032" y="1708483"/>
                  <a:ext cx="1121354" cy="723455"/>
                </a:xfrm>
                <a:custGeom>
                  <a:avLst/>
                  <a:gdLst>
                    <a:gd name="connsiteX0" fmla="*/ 0 w 372979"/>
                    <a:gd name="connsiteY0" fmla="*/ 240632 h 240632"/>
                    <a:gd name="connsiteX1" fmla="*/ 204537 w 372979"/>
                    <a:gd name="connsiteY1" fmla="*/ 0 h 240632"/>
                    <a:gd name="connsiteX2" fmla="*/ 372979 w 372979"/>
                    <a:gd name="connsiteY2" fmla="*/ 120316 h 240632"/>
                    <a:gd name="connsiteX3" fmla="*/ 0 w 372979"/>
                    <a:gd name="connsiteY3" fmla="*/ 240632 h 240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2979" h="240632">
                      <a:moveTo>
                        <a:pt x="0" y="240632"/>
                      </a:moveTo>
                      <a:lnTo>
                        <a:pt x="204537" y="0"/>
                      </a:lnTo>
                      <a:lnTo>
                        <a:pt x="372979" y="120316"/>
                      </a:lnTo>
                      <a:lnTo>
                        <a:pt x="0" y="24063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25" name="Freeform: Shape 21">
                  <a:extLst>
                    <a:ext uri="{FF2B5EF4-FFF2-40B4-BE49-F238E27FC236}">
                      <a16:creationId xmlns:a16="http://schemas.microsoft.com/office/drawing/2014/main" id="{2F66879C-07FD-47BE-8986-8930C1432668}"/>
                    </a:ext>
                  </a:extLst>
                </p:cNvPr>
                <p:cNvSpPr/>
                <p:nvPr/>
              </p:nvSpPr>
              <p:spPr>
                <a:xfrm>
                  <a:off x="6683920" y="3191564"/>
                  <a:ext cx="1627771" cy="4087516"/>
                </a:xfrm>
                <a:custGeom>
                  <a:avLst/>
                  <a:gdLst>
                    <a:gd name="connsiteX0" fmla="*/ 541421 w 541421"/>
                    <a:gd name="connsiteY0" fmla="*/ 12032 h 1359569"/>
                    <a:gd name="connsiteX1" fmla="*/ 156410 w 541421"/>
                    <a:gd name="connsiteY1" fmla="*/ 1359569 h 1359569"/>
                    <a:gd name="connsiteX2" fmla="*/ 0 w 541421"/>
                    <a:gd name="connsiteY2" fmla="*/ 0 h 1359569"/>
                    <a:gd name="connsiteX3" fmla="*/ 541421 w 541421"/>
                    <a:gd name="connsiteY3" fmla="*/ 12032 h 1359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1421" h="1359569">
                      <a:moveTo>
                        <a:pt x="541421" y="12032"/>
                      </a:moveTo>
                      <a:lnTo>
                        <a:pt x="156410" y="1359569"/>
                      </a:lnTo>
                      <a:lnTo>
                        <a:pt x="0" y="0"/>
                      </a:lnTo>
                      <a:lnTo>
                        <a:pt x="541421" y="12032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26" name="Freeform: Shape 22">
                  <a:extLst>
                    <a:ext uri="{FF2B5EF4-FFF2-40B4-BE49-F238E27FC236}">
                      <a16:creationId xmlns:a16="http://schemas.microsoft.com/office/drawing/2014/main" id="{9552601B-DD80-4CBD-8E72-A8FFEC43B9C8}"/>
                    </a:ext>
                  </a:extLst>
                </p:cNvPr>
                <p:cNvSpPr/>
                <p:nvPr/>
              </p:nvSpPr>
              <p:spPr>
                <a:xfrm>
                  <a:off x="4296520" y="1708483"/>
                  <a:ext cx="1917154" cy="1917154"/>
                </a:xfrm>
                <a:custGeom>
                  <a:avLst/>
                  <a:gdLst>
                    <a:gd name="connsiteX0" fmla="*/ 0 w 637674"/>
                    <a:gd name="connsiteY0" fmla="*/ 0 h 637674"/>
                    <a:gd name="connsiteX1" fmla="*/ 553453 w 637674"/>
                    <a:gd name="connsiteY1" fmla="*/ 48127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  <a:gd name="connsiteX0" fmla="*/ 0 w 637674"/>
                    <a:gd name="connsiteY0" fmla="*/ 0 h 637674"/>
                    <a:gd name="connsiteX1" fmla="*/ 537445 w 637674"/>
                    <a:gd name="connsiteY1" fmla="*/ 16112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37674" h="637674">
                      <a:moveTo>
                        <a:pt x="0" y="0"/>
                      </a:moveTo>
                      <a:lnTo>
                        <a:pt x="537445" y="16112"/>
                      </a:lnTo>
                      <a:lnTo>
                        <a:pt x="637674" y="6376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27" name="Freeform: Shape 23">
                  <a:extLst>
                    <a:ext uri="{FF2B5EF4-FFF2-40B4-BE49-F238E27FC236}">
                      <a16:creationId xmlns:a16="http://schemas.microsoft.com/office/drawing/2014/main" id="{F9FD31B1-D601-4BB7-BC68-1F3651E4EA79}"/>
                    </a:ext>
                  </a:extLst>
                </p:cNvPr>
                <p:cNvSpPr/>
                <p:nvPr/>
              </p:nvSpPr>
              <p:spPr>
                <a:xfrm>
                  <a:off x="7479717" y="2106307"/>
                  <a:ext cx="2206536" cy="1434953"/>
                </a:xfrm>
                <a:custGeom>
                  <a:avLst/>
                  <a:gdLst>
                    <a:gd name="connsiteX0" fmla="*/ 168442 w 733927"/>
                    <a:gd name="connsiteY0" fmla="*/ 0 h 493295"/>
                    <a:gd name="connsiteX1" fmla="*/ 733927 w 733927"/>
                    <a:gd name="connsiteY1" fmla="*/ 493295 h 493295"/>
                    <a:gd name="connsiteX2" fmla="*/ 0 w 733927"/>
                    <a:gd name="connsiteY2" fmla="*/ 457200 h 493295"/>
                    <a:gd name="connsiteX3" fmla="*/ 168442 w 733927"/>
                    <a:gd name="connsiteY3" fmla="*/ 0 h 493295"/>
                    <a:gd name="connsiteX0" fmla="*/ 196455 w 733927"/>
                    <a:gd name="connsiteY0" fmla="*/ 0 h 477287"/>
                    <a:gd name="connsiteX1" fmla="*/ 733927 w 733927"/>
                    <a:gd name="connsiteY1" fmla="*/ 477287 h 477287"/>
                    <a:gd name="connsiteX2" fmla="*/ 0 w 733927"/>
                    <a:gd name="connsiteY2" fmla="*/ 441192 h 477287"/>
                    <a:gd name="connsiteX3" fmla="*/ 196455 w 733927"/>
                    <a:gd name="connsiteY3" fmla="*/ 0 h 477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33927" h="477287">
                      <a:moveTo>
                        <a:pt x="196455" y="0"/>
                      </a:moveTo>
                      <a:lnTo>
                        <a:pt x="733927" y="477287"/>
                      </a:lnTo>
                      <a:lnTo>
                        <a:pt x="0" y="441192"/>
                      </a:lnTo>
                      <a:lnTo>
                        <a:pt x="196455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28" name="Freeform: Shape 24">
                  <a:extLst>
                    <a:ext uri="{FF2B5EF4-FFF2-40B4-BE49-F238E27FC236}">
                      <a16:creationId xmlns:a16="http://schemas.microsoft.com/office/drawing/2014/main" id="{D2D1A268-2B03-428F-BE26-4457DF672706}"/>
                    </a:ext>
                  </a:extLst>
                </p:cNvPr>
                <p:cNvSpPr/>
                <p:nvPr/>
              </p:nvSpPr>
              <p:spPr>
                <a:xfrm>
                  <a:off x="5888120" y="1744657"/>
                  <a:ext cx="2170362" cy="5546479"/>
                </a:xfrm>
                <a:custGeom>
                  <a:avLst/>
                  <a:gdLst>
                    <a:gd name="connsiteX0" fmla="*/ 0 w 721895"/>
                    <a:gd name="connsiteY0" fmla="*/ 0 h 1844842"/>
                    <a:gd name="connsiteX1" fmla="*/ 176463 w 721895"/>
                    <a:gd name="connsiteY1" fmla="*/ 1844842 h 1844842"/>
                    <a:gd name="connsiteX2" fmla="*/ 721895 w 721895"/>
                    <a:gd name="connsiteY2" fmla="*/ 112295 h 1844842"/>
                    <a:gd name="connsiteX3" fmla="*/ 0 w 721895"/>
                    <a:gd name="connsiteY3" fmla="*/ 0 h 18448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21895" h="1844842">
                      <a:moveTo>
                        <a:pt x="0" y="0"/>
                      </a:moveTo>
                      <a:lnTo>
                        <a:pt x="176463" y="1844842"/>
                      </a:lnTo>
                      <a:lnTo>
                        <a:pt x="721895" y="1122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</p:grpSp>
      </p:grpSp>
      <p:sp>
        <p:nvSpPr>
          <p:cNvPr id="107" name="Text Placeholder 106"/>
          <p:cNvSpPr>
            <a:spLocks noGrp="1"/>
          </p:cNvSpPr>
          <p:nvPr>
            <p:ph type="body" sz="quarter" idx="10"/>
          </p:nvPr>
        </p:nvSpPr>
        <p:spPr>
          <a:xfrm>
            <a:off x="170246" y="296399"/>
            <a:ext cx="11573197" cy="724247"/>
          </a:xfrm>
        </p:spPr>
        <p:txBody>
          <a:bodyPr/>
          <a:lstStyle/>
          <a:p>
            <a:r>
              <a:rPr 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Role of UN in Empowering Women in Pakistan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45656" y="1280371"/>
            <a:ext cx="1083920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Political Empowerment: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Training women for leadership positions.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Supporting women's political participation in local and national elections.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Economic Empowerment: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Promoting women’s access to financial resources, employment, and entrepreneurship.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Initiating programs for women's vocational and technical education.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Education and Skill Development: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Supporting literacy and higher education programs for girls.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Promoting STEM (Science, Technology, Engineering, and Mathematics) education for women.</a:t>
            </a:r>
          </a:p>
          <a:p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6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53465DD4-DFF5-4708-8E83-38FFA6677D34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EB9BB9F-1DB6-45C3-A6FE-8F093D9D5FD9}"/>
              </a:ext>
            </a:extLst>
          </p:cNvPr>
          <p:cNvSpPr/>
          <p:nvPr/>
        </p:nvSpPr>
        <p:spPr>
          <a:xfrm>
            <a:off x="1" y="0"/>
            <a:ext cx="280884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8A2979-A456-4286-B8FC-8FF4C0C58EFD}"/>
              </a:ext>
            </a:extLst>
          </p:cNvPr>
          <p:cNvSpPr txBox="1"/>
          <p:nvPr/>
        </p:nvSpPr>
        <p:spPr>
          <a:xfrm>
            <a:off x="4265080" y="406456"/>
            <a:ext cx="7938205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United Nations' Efforts in Addressing Violence Against Women</a:t>
            </a:r>
            <a:endParaRPr lang="ko-KR" altLang="en-US" sz="3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784B83-6120-4373-9C1F-DC8EEE6D58B3}"/>
              </a:ext>
            </a:extLst>
          </p:cNvPr>
          <p:cNvSpPr txBox="1"/>
          <p:nvPr/>
        </p:nvSpPr>
        <p:spPr>
          <a:xfrm>
            <a:off x="4829492" y="2104503"/>
            <a:ext cx="6667419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chemeClr val="bg1"/>
                </a:solidFill>
              </a:rPr>
              <a:t>Support Services:</a:t>
            </a:r>
            <a:r>
              <a:rPr lang="en-US" sz="2400" dirty="0">
                <a:solidFill>
                  <a:schemeClr val="bg1"/>
                </a:solidFill>
              </a:rPr>
              <a:t> Establishing women’s crisis centers and legal aid offices.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chemeClr val="bg1"/>
                </a:solidFill>
              </a:rPr>
              <a:t>Legislation:</a:t>
            </a:r>
            <a:r>
              <a:rPr lang="en-US" sz="2400" dirty="0">
                <a:solidFill>
                  <a:schemeClr val="bg1"/>
                </a:solidFill>
              </a:rPr>
              <a:t> Advocating for stronger laws to combat domestic violence, honor crimes, and workplace harassment.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chemeClr val="bg1"/>
                </a:solidFill>
              </a:rPr>
              <a:t>Awareness Campaigns:</a:t>
            </a:r>
            <a:r>
              <a:rPr lang="en-US" sz="2400" dirty="0">
                <a:solidFill>
                  <a:schemeClr val="bg1"/>
                </a:solidFill>
              </a:rPr>
              <a:t> Collaborating with media and local groups to raise awareness about women's rights and safety.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F384FF8-8F72-4348-B6C6-0E1A01B1930B}"/>
              </a:ext>
            </a:extLst>
          </p:cNvPr>
          <p:cNvGrpSpPr/>
          <p:nvPr/>
        </p:nvGrpSpPr>
        <p:grpSpPr>
          <a:xfrm rot="20788243">
            <a:off x="2450991" y="1780656"/>
            <a:ext cx="2315135" cy="2140856"/>
            <a:chOff x="8479089" y="1262387"/>
            <a:chExt cx="6147593" cy="568481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6204B64-8526-4B61-A8B5-E25EAB5B9AC2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4C583B3B-CFCC-4297-9213-64738AD7179A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EB552930-4B1B-43E9-A809-9753F9AA577D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8FB87850-A979-4840-8BDA-266AFEADB5E2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D03EC990-949A-4320-955A-94EC80955A08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C638D00C-9430-4FDE-9AC1-2278342DFDD5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E75213F3-6F48-427A-A1CD-DEFA0614A3FE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B6402CDE-35E8-4959-AC8C-436170A95AA6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CE27259-8B80-42E3-8FC7-94443B82E846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89" name="Freeform: Shape 88">
                <a:extLst>
                  <a:ext uri="{FF2B5EF4-FFF2-40B4-BE49-F238E27FC236}">
                    <a16:creationId xmlns:a16="http://schemas.microsoft.com/office/drawing/2014/main" id="{E8B54D8D-B988-425C-9437-0C864008F9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9128FD92-FAEC-4382-807C-38861F86E90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4FA940C5-1992-432F-8D50-6FE2D3AD1766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496ED3DB-B2E7-42CF-8C4D-C2C15E22C14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ABC786B8-63BD-479D-8326-F731406C807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6D801E22-4BCC-4747-B911-74057F55EE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FEB56ACF-2597-4BD5-806C-41416ADCD550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08CFA48-282C-40F5-96A9-AFC2D25C5C6B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7C467737-31B9-4E8B-A93B-B84D8CAEF90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16F22960-E4E4-43C9-8113-9FA9383190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898A5C06-5EE3-47AB-88DE-492CA5D83E8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06CE4DE0-4C74-4D7F-9471-2868F5BB871E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BFD0D555-216B-4932-B9FE-ACE365A3AC9C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id="{72A05CE5-77C4-4604-BBD2-E3B32A88C073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:a16="http://schemas.microsoft.com/office/drawing/2014/main" id="{15AE40B2-8808-4881-9B09-246C1117A929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A1B9EA9-2301-4049-8D19-A3E9AC6530D0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id="{C385D748-74BF-4D8D-ACC5-059C21D36D6F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FA352A5A-CE85-4D62-9A13-117CC7600B7F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9BACD9CB-C787-4B39-8554-DC98CFE2F3DB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25DF2450-FAF7-478C-AAE6-26251C8F2272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D3C4D7D3-B5BB-49DA-99E4-EF5F182C9875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3E026E30-9F88-4E52-A252-742503E17DA0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08C900B2-BEB8-4E65-8811-47A6121E6DED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976A94D-D5F5-4609-AF2D-3B882D9BC725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740A6B72-633A-4964-96B3-9A148FF849E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D40146B1-3180-4707-A6DC-BE5793CED9D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C3449BE2-6176-4D30-83D2-ECFFDA807081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F690578B-BAFF-4522-B53E-124719FB9CB4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4AB707A8-EA14-46A6-8FC3-D68EA3DAE48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DFACE692-69BE-47D3-A277-BB3F38656D9D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954A49EC-DAF5-4715-9944-D53F451E73F1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007B31D-6309-4FEE-83CE-4452D872DECC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1CB31229-7923-4315-A7F1-07E855DAD1F4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F7B98F86-BEAF-423D-975C-4B92B5FDC512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90F2BEF7-178D-4E9F-A397-45BE0BA5237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BA5D33CC-72BA-4ED3-929D-BBFA7047CAEB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3CC7AFB0-C00A-4EA5-882E-D3826B7397E3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19394C8E-A74F-4AF5-97C7-95FA1AE0B92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3B1FA5F8-EF79-4816-A8B5-F00DAEE00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906C50D-6583-4C6C-ABB6-604D442DC368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808F829E-4B0D-47BC-9880-012A7B65B548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8269D359-37D2-4469-A657-9DEA3B2D2262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467DC549-A083-4C11-B1F7-D33B745CEB7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F365A485-8177-48F1-9A43-F6CE27A2C7B7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989E9088-2ED8-4F34-BFA9-2DD62230872B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BE4B2C34-F66A-4F3B-AA9F-56FC53F89CE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3167BC9F-BC21-4515-AE1E-1158D9F512BD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5C7950D-0081-4FDD-96BF-00DC700C4892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1CA22296-76B6-4C9D-A610-6C234C29F81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86D450B3-B290-4F17-9A82-ABF9DF1DE5B0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65C16229-0C2F-41DC-BDD8-EC1081297450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0601B9C8-2FDF-477E-9898-91C87ECB21E0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EFB32CC0-4F88-4E41-9F2F-C9FCCAC1CBA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88873582-36C3-48D4-AD0B-DE9A6BF6252D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450CDD60-666F-4A75-92B6-5F5B797CA585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19CC631-F3D5-474F-8835-1087B1EC8E3C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A7B7CA39-7C1C-432E-93DF-FAE40EA0AB39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640CE090-27A0-41ED-937D-63A8F2040B1C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B9B6C874-B96E-479C-B875-CD48504853E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94ADC981-020F-42C6-B668-1DF08572540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7D9D223F-EDB4-45BE-B370-2D29C457CD6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9D71484-C93C-48F4-A2FE-561C923EA01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62E6484E-1FD7-43AF-AD13-0D31529E1F13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C21BC80-4CA6-4B86-840F-9C3517060099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FC7FEB3-8A5C-467E-A3AA-5AD91CF423C5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071F25F0-0699-4A26-A1F3-ACBC2D10889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C6D21C08-5954-464C-9CFF-1F895A0B30A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E918EED3-9B79-4A7D-83FA-C87BD3E71C6D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01F6A468-F3F6-4D6A-B01D-EBA40414DE2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9AA2A404-4E51-4573-801E-16F593AE80C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EA53B2F4-33BE-43E3-8D64-A0FDE9F5C1E9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B55A05E-2313-42CE-9400-F183431BF3F9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BBB9D8D4-3653-400C-B38B-A809350EA55B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D66409B5-9B20-43C9-B3DB-571E394DF55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4B534EBE-B982-4CAB-B96C-88E1B667719C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D094AED-B320-4F63-B7FA-D1081B3FF0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EF2CB90B-4C6F-428E-9A21-9CF239A6B313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7615928F-4E3C-4FFE-984D-F47A483C606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39BB9543-19CA-4406-81F4-D68D2216F81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45340EC-00C1-432F-8176-FB2E0DFA229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F04E49FE-D0ED-43C8-819D-E94DC8A508F1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27AFE97-C372-407E-A8A0-BB0A13BED5A1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F525AA09-A326-49D7-B6E0-ECAC0B124933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2F66879C-07FD-47BE-8986-8930C1432668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9552601B-DD80-4CBD-8E72-A8FFEC43B9C8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9FD31B1-D601-4BB7-BC68-1F3651E4EA79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D2D1A268-2B03-428F-BE26-4457DF672706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9BA00ECD-E6C3-42C4-BC64-161F1FF51D5E}"/>
              </a:ext>
            </a:extLst>
          </p:cNvPr>
          <p:cNvGrpSpPr/>
          <p:nvPr/>
        </p:nvGrpSpPr>
        <p:grpSpPr>
          <a:xfrm>
            <a:off x="1579531" y="4116847"/>
            <a:ext cx="2511085" cy="668251"/>
            <a:chOff x="3960971" y="2767117"/>
            <a:chExt cx="4267200" cy="1321489"/>
          </a:xfrm>
        </p:grpSpPr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9225334A-DB95-4E49-A020-7240E8C1DEA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08456589-A05E-4115-AA6E-3D8B70F0997B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4BD87D8-6620-4AD2-8BF6-B1A84694179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E6FA30C5-9D63-4AE2-8F0F-D37B53E1C6B0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61913734-5F44-4CF8-A643-8B76A30E4B03}"/>
              </a:ext>
            </a:extLst>
          </p:cNvPr>
          <p:cNvSpPr/>
          <p:nvPr/>
        </p:nvSpPr>
        <p:spPr>
          <a:xfrm>
            <a:off x="1329875" y="2163337"/>
            <a:ext cx="3044883" cy="2905209"/>
          </a:xfrm>
          <a:custGeom>
            <a:avLst/>
            <a:gdLst>
              <a:gd name="connsiteX0" fmla="*/ 0 w 4567324"/>
              <a:gd name="connsiteY0" fmla="*/ 0 h 4357814"/>
              <a:gd name="connsiteX1" fmla="*/ 2186363 w 4567324"/>
              <a:gd name="connsiteY1" fmla="*/ 0 h 4357814"/>
              <a:gd name="connsiteX2" fmla="*/ 2186363 w 4567324"/>
              <a:gd name="connsiteY2" fmla="*/ 195535 h 4357814"/>
              <a:gd name="connsiteX3" fmla="*/ 195535 w 4567324"/>
              <a:gd name="connsiteY3" fmla="*/ 195535 h 4357814"/>
              <a:gd name="connsiteX4" fmla="*/ 195535 w 4567324"/>
              <a:gd name="connsiteY4" fmla="*/ 4162279 h 4357814"/>
              <a:gd name="connsiteX5" fmla="*/ 4371789 w 4567324"/>
              <a:gd name="connsiteY5" fmla="*/ 4162279 h 4357814"/>
              <a:gd name="connsiteX6" fmla="*/ 4371789 w 4567324"/>
              <a:gd name="connsiteY6" fmla="*/ 1765145 h 4357814"/>
              <a:gd name="connsiteX7" fmla="*/ 4567324 w 4567324"/>
              <a:gd name="connsiteY7" fmla="*/ 1765145 h 4357814"/>
              <a:gd name="connsiteX8" fmla="*/ 4567324 w 4567324"/>
              <a:gd name="connsiteY8" fmla="*/ 4357814 h 4357814"/>
              <a:gd name="connsiteX9" fmla="*/ 0 w 4567324"/>
              <a:gd name="connsiteY9" fmla="*/ 4357814 h 4357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67324" h="4357814">
                <a:moveTo>
                  <a:pt x="0" y="0"/>
                </a:moveTo>
                <a:lnTo>
                  <a:pt x="2186363" y="0"/>
                </a:lnTo>
                <a:lnTo>
                  <a:pt x="2186363" y="195535"/>
                </a:lnTo>
                <a:lnTo>
                  <a:pt x="195535" y="195535"/>
                </a:lnTo>
                <a:lnTo>
                  <a:pt x="195535" y="4162279"/>
                </a:lnTo>
                <a:lnTo>
                  <a:pt x="4371789" y="4162279"/>
                </a:lnTo>
                <a:lnTo>
                  <a:pt x="4371789" y="1765145"/>
                </a:lnTo>
                <a:lnTo>
                  <a:pt x="4567324" y="1765145"/>
                </a:lnTo>
                <a:lnTo>
                  <a:pt x="4567324" y="4357814"/>
                </a:lnTo>
                <a:lnTo>
                  <a:pt x="0" y="43578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46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13">
            <a:extLst>
              <a:ext uri="{FF2B5EF4-FFF2-40B4-BE49-F238E27FC236}">
                <a16:creationId xmlns:a16="http://schemas.microsoft.com/office/drawing/2014/main" id="{4A70C31F-14BC-4E9D-B047-9E9AA8F1BA64}"/>
              </a:ext>
            </a:extLst>
          </p:cNvPr>
          <p:cNvSpPr>
            <a:spLocks/>
          </p:cNvSpPr>
          <p:nvPr/>
        </p:nvSpPr>
        <p:spPr bwMode="auto">
          <a:xfrm rot="8950285" flipV="1">
            <a:off x="1596864" y="3619394"/>
            <a:ext cx="2914995" cy="4369901"/>
          </a:xfrm>
          <a:custGeom>
            <a:avLst/>
            <a:gdLst>
              <a:gd name="T0" fmla="*/ 388 w 2127"/>
              <a:gd name="T1" fmla="*/ 1550 h 3157"/>
              <a:gd name="T2" fmla="*/ 312 w 2127"/>
              <a:gd name="T3" fmla="*/ 1481 h 3157"/>
              <a:gd name="T4" fmla="*/ 259 w 2127"/>
              <a:gd name="T5" fmla="*/ 1260 h 3157"/>
              <a:gd name="T6" fmla="*/ 380 w 2127"/>
              <a:gd name="T7" fmla="*/ 1152 h 3157"/>
              <a:gd name="T8" fmla="*/ 318 w 2127"/>
              <a:gd name="T9" fmla="*/ 915 h 3157"/>
              <a:gd name="T10" fmla="*/ 345 w 2127"/>
              <a:gd name="T11" fmla="*/ 802 h 3157"/>
              <a:gd name="T12" fmla="*/ 349 w 2127"/>
              <a:gd name="T13" fmla="*/ 635 h 3157"/>
              <a:gd name="T14" fmla="*/ 421 w 2127"/>
              <a:gd name="T15" fmla="*/ 485 h 3157"/>
              <a:gd name="T16" fmla="*/ 561 w 2127"/>
              <a:gd name="T17" fmla="*/ 367 h 3157"/>
              <a:gd name="T18" fmla="*/ 569 w 2127"/>
              <a:gd name="T19" fmla="*/ 271 h 3157"/>
              <a:gd name="T20" fmla="*/ 561 w 2127"/>
              <a:gd name="T21" fmla="*/ 181 h 3157"/>
              <a:gd name="T22" fmla="*/ 625 w 2127"/>
              <a:gd name="T23" fmla="*/ 148 h 3157"/>
              <a:gd name="T24" fmla="*/ 769 w 2127"/>
              <a:gd name="T25" fmla="*/ 90 h 3157"/>
              <a:gd name="T26" fmla="*/ 909 w 2127"/>
              <a:gd name="T27" fmla="*/ 57 h 3157"/>
              <a:gd name="T28" fmla="*/ 1114 w 2127"/>
              <a:gd name="T29" fmla="*/ 148 h 3157"/>
              <a:gd name="T30" fmla="*/ 1236 w 2127"/>
              <a:gd name="T31" fmla="*/ 300 h 3157"/>
              <a:gd name="T32" fmla="*/ 1447 w 2127"/>
              <a:gd name="T33" fmla="*/ 373 h 3157"/>
              <a:gd name="T34" fmla="*/ 1554 w 2127"/>
              <a:gd name="T35" fmla="*/ 475 h 3157"/>
              <a:gd name="T36" fmla="*/ 1775 w 2127"/>
              <a:gd name="T37" fmla="*/ 691 h 3157"/>
              <a:gd name="T38" fmla="*/ 1677 w 2127"/>
              <a:gd name="T39" fmla="*/ 814 h 3157"/>
              <a:gd name="T40" fmla="*/ 1939 w 2127"/>
              <a:gd name="T41" fmla="*/ 1097 h 3157"/>
              <a:gd name="T42" fmla="*/ 1890 w 2127"/>
              <a:gd name="T43" fmla="*/ 1273 h 3157"/>
              <a:gd name="T44" fmla="*/ 2095 w 2127"/>
              <a:gd name="T45" fmla="*/ 1310 h 3157"/>
              <a:gd name="T46" fmla="*/ 1794 w 2127"/>
              <a:gd name="T47" fmla="*/ 1274 h 3157"/>
              <a:gd name="T48" fmla="*/ 1811 w 2127"/>
              <a:gd name="T49" fmla="*/ 1429 h 3157"/>
              <a:gd name="T50" fmla="*/ 1930 w 2127"/>
              <a:gd name="T51" fmla="*/ 1478 h 3157"/>
              <a:gd name="T52" fmla="*/ 1627 w 2127"/>
              <a:gd name="T53" fmla="*/ 1415 h 3157"/>
              <a:gd name="T54" fmla="*/ 1667 w 2127"/>
              <a:gd name="T55" fmla="*/ 1497 h 3157"/>
              <a:gd name="T56" fmla="*/ 1629 w 2127"/>
              <a:gd name="T57" fmla="*/ 1664 h 3157"/>
              <a:gd name="T58" fmla="*/ 1496 w 2127"/>
              <a:gd name="T59" fmla="*/ 1500 h 3157"/>
              <a:gd name="T60" fmla="*/ 1532 w 2127"/>
              <a:gd name="T61" fmla="*/ 1589 h 3157"/>
              <a:gd name="T62" fmla="*/ 1509 w 2127"/>
              <a:gd name="T63" fmla="*/ 1647 h 3157"/>
              <a:gd name="T64" fmla="*/ 1579 w 2127"/>
              <a:gd name="T65" fmla="*/ 1799 h 3157"/>
              <a:gd name="T66" fmla="*/ 1631 w 2127"/>
              <a:gd name="T67" fmla="*/ 2080 h 3157"/>
              <a:gd name="T68" fmla="*/ 1652 w 2127"/>
              <a:gd name="T69" fmla="*/ 2242 h 3157"/>
              <a:gd name="T70" fmla="*/ 1572 w 2127"/>
              <a:gd name="T71" fmla="*/ 2303 h 3157"/>
              <a:gd name="T72" fmla="*/ 1567 w 2127"/>
              <a:gd name="T73" fmla="*/ 2433 h 3157"/>
              <a:gd name="T74" fmla="*/ 1498 w 2127"/>
              <a:gd name="T75" fmla="*/ 2455 h 3157"/>
              <a:gd name="T76" fmla="*/ 1384 w 2127"/>
              <a:gd name="T77" fmla="*/ 2483 h 3157"/>
              <a:gd name="T78" fmla="*/ 1251 w 2127"/>
              <a:gd name="T79" fmla="*/ 2679 h 3157"/>
              <a:gd name="T80" fmla="*/ 998 w 2127"/>
              <a:gd name="T81" fmla="*/ 2538 h 3157"/>
              <a:gd name="T82" fmla="*/ 790 w 2127"/>
              <a:gd name="T83" fmla="*/ 2468 h 3157"/>
              <a:gd name="T84" fmla="*/ 649 w 2127"/>
              <a:gd name="T85" fmla="*/ 2321 h 3157"/>
              <a:gd name="T86" fmla="*/ 513 w 2127"/>
              <a:gd name="T87" fmla="*/ 2337 h 3157"/>
              <a:gd name="T88" fmla="*/ 574 w 2127"/>
              <a:gd name="T89" fmla="*/ 2476 h 3157"/>
              <a:gd name="T90" fmla="*/ 545 w 2127"/>
              <a:gd name="T91" fmla="*/ 2580 h 3157"/>
              <a:gd name="T92" fmla="*/ 349 w 2127"/>
              <a:gd name="T93" fmla="*/ 2754 h 3157"/>
              <a:gd name="T94" fmla="*/ 407 w 2127"/>
              <a:gd name="T95" fmla="*/ 2783 h 3157"/>
              <a:gd name="T96" fmla="*/ 456 w 2127"/>
              <a:gd name="T97" fmla="*/ 2817 h 3157"/>
              <a:gd name="T98" fmla="*/ 449 w 2127"/>
              <a:gd name="T99" fmla="*/ 2968 h 3157"/>
              <a:gd name="T100" fmla="*/ 392 w 2127"/>
              <a:gd name="T101" fmla="*/ 3084 h 3157"/>
              <a:gd name="T102" fmla="*/ 349 w 2127"/>
              <a:gd name="T103" fmla="*/ 3149 h 3157"/>
              <a:gd name="T104" fmla="*/ 164 w 2127"/>
              <a:gd name="T105" fmla="*/ 3145 h 3157"/>
              <a:gd name="T106" fmla="*/ 18 w 2127"/>
              <a:gd name="T107" fmla="*/ 2940 h 3157"/>
              <a:gd name="T108" fmla="*/ 139 w 2127"/>
              <a:gd name="T109" fmla="*/ 2743 h 3157"/>
              <a:gd name="T110" fmla="*/ 100 w 2127"/>
              <a:gd name="T111" fmla="*/ 2541 h 3157"/>
              <a:gd name="T112" fmla="*/ 211 w 2127"/>
              <a:gd name="T113" fmla="*/ 2293 h 3157"/>
              <a:gd name="T114" fmla="*/ 341 w 2127"/>
              <a:gd name="T115" fmla="*/ 2266 h 3157"/>
              <a:gd name="T116" fmla="*/ 417 w 2127"/>
              <a:gd name="T117" fmla="*/ 2296 h 3157"/>
              <a:gd name="T118" fmla="*/ 508 w 2127"/>
              <a:gd name="T119" fmla="*/ 2062 h 3157"/>
              <a:gd name="T120" fmla="*/ 488 w 2127"/>
              <a:gd name="T121" fmla="*/ 1904 h 3157"/>
              <a:gd name="T122" fmla="*/ 496 w 2127"/>
              <a:gd name="T123" fmla="*/ 1782 h 3157"/>
              <a:gd name="T124" fmla="*/ 514 w 2127"/>
              <a:gd name="T125" fmla="*/ 1618 h 3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127" h="3157">
                <a:moveTo>
                  <a:pt x="440" y="1547"/>
                </a:moveTo>
                <a:cubicBezTo>
                  <a:pt x="431" y="1553"/>
                  <a:pt x="430" y="1563"/>
                  <a:pt x="426" y="1570"/>
                </a:cubicBezTo>
                <a:cubicBezTo>
                  <a:pt x="422" y="1577"/>
                  <a:pt x="419" y="1587"/>
                  <a:pt x="408" y="1586"/>
                </a:cubicBezTo>
                <a:cubicBezTo>
                  <a:pt x="395" y="1585"/>
                  <a:pt x="382" y="1582"/>
                  <a:pt x="376" y="1569"/>
                </a:cubicBezTo>
                <a:cubicBezTo>
                  <a:pt x="370" y="1558"/>
                  <a:pt x="372" y="1549"/>
                  <a:pt x="388" y="1550"/>
                </a:cubicBezTo>
                <a:cubicBezTo>
                  <a:pt x="399" y="1551"/>
                  <a:pt x="401" y="1544"/>
                  <a:pt x="401" y="1535"/>
                </a:cubicBezTo>
                <a:cubicBezTo>
                  <a:pt x="403" y="1510"/>
                  <a:pt x="380" y="1494"/>
                  <a:pt x="357" y="1505"/>
                </a:cubicBezTo>
                <a:cubicBezTo>
                  <a:pt x="349" y="1508"/>
                  <a:pt x="342" y="1512"/>
                  <a:pt x="333" y="1515"/>
                </a:cubicBezTo>
                <a:cubicBezTo>
                  <a:pt x="323" y="1517"/>
                  <a:pt x="315" y="1514"/>
                  <a:pt x="309" y="1505"/>
                </a:cubicBezTo>
                <a:cubicBezTo>
                  <a:pt x="302" y="1496"/>
                  <a:pt x="307" y="1489"/>
                  <a:pt x="312" y="1481"/>
                </a:cubicBezTo>
                <a:cubicBezTo>
                  <a:pt x="321" y="1467"/>
                  <a:pt x="336" y="1464"/>
                  <a:pt x="351" y="1459"/>
                </a:cubicBezTo>
                <a:cubicBezTo>
                  <a:pt x="387" y="1447"/>
                  <a:pt x="387" y="1447"/>
                  <a:pt x="375" y="1411"/>
                </a:cubicBezTo>
                <a:cubicBezTo>
                  <a:pt x="364" y="1376"/>
                  <a:pt x="354" y="1342"/>
                  <a:pt x="353" y="1306"/>
                </a:cubicBezTo>
                <a:cubicBezTo>
                  <a:pt x="353" y="1294"/>
                  <a:pt x="346" y="1293"/>
                  <a:pt x="338" y="1291"/>
                </a:cubicBezTo>
                <a:cubicBezTo>
                  <a:pt x="312" y="1284"/>
                  <a:pt x="286" y="1275"/>
                  <a:pt x="259" y="1260"/>
                </a:cubicBezTo>
                <a:cubicBezTo>
                  <a:pt x="282" y="1252"/>
                  <a:pt x="302" y="1256"/>
                  <a:pt x="323" y="1257"/>
                </a:cubicBezTo>
                <a:cubicBezTo>
                  <a:pt x="367" y="1259"/>
                  <a:pt x="387" y="1243"/>
                  <a:pt x="392" y="1204"/>
                </a:cubicBezTo>
                <a:cubicBezTo>
                  <a:pt x="395" y="1186"/>
                  <a:pt x="389" y="1176"/>
                  <a:pt x="371" y="1172"/>
                </a:cubicBezTo>
                <a:cubicBezTo>
                  <a:pt x="363" y="1170"/>
                  <a:pt x="355" y="1170"/>
                  <a:pt x="348" y="1164"/>
                </a:cubicBezTo>
                <a:cubicBezTo>
                  <a:pt x="356" y="1152"/>
                  <a:pt x="369" y="1152"/>
                  <a:pt x="380" y="1152"/>
                </a:cubicBezTo>
                <a:cubicBezTo>
                  <a:pt x="392" y="1152"/>
                  <a:pt x="395" y="1147"/>
                  <a:pt x="396" y="1137"/>
                </a:cubicBezTo>
                <a:cubicBezTo>
                  <a:pt x="398" y="1109"/>
                  <a:pt x="388" y="1086"/>
                  <a:pt x="374" y="1063"/>
                </a:cubicBezTo>
                <a:cubicBezTo>
                  <a:pt x="366" y="1050"/>
                  <a:pt x="357" y="1036"/>
                  <a:pt x="349" y="1023"/>
                </a:cubicBezTo>
                <a:cubicBezTo>
                  <a:pt x="337" y="1002"/>
                  <a:pt x="333" y="980"/>
                  <a:pt x="340" y="957"/>
                </a:cubicBezTo>
                <a:cubicBezTo>
                  <a:pt x="346" y="934"/>
                  <a:pt x="340" y="923"/>
                  <a:pt x="318" y="915"/>
                </a:cubicBezTo>
                <a:cubicBezTo>
                  <a:pt x="315" y="914"/>
                  <a:pt x="312" y="914"/>
                  <a:pt x="307" y="913"/>
                </a:cubicBezTo>
                <a:cubicBezTo>
                  <a:pt x="316" y="897"/>
                  <a:pt x="331" y="894"/>
                  <a:pt x="344" y="889"/>
                </a:cubicBezTo>
                <a:cubicBezTo>
                  <a:pt x="360" y="883"/>
                  <a:pt x="372" y="874"/>
                  <a:pt x="377" y="857"/>
                </a:cubicBezTo>
                <a:cubicBezTo>
                  <a:pt x="382" y="845"/>
                  <a:pt x="380" y="836"/>
                  <a:pt x="367" y="831"/>
                </a:cubicBezTo>
                <a:cubicBezTo>
                  <a:pt x="353" y="826"/>
                  <a:pt x="344" y="819"/>
                  <a:pt x="345" y="802"/>
                </a:cubicBezTo>
                <a:cubicBezTo>
                  <a:pt x="345" y="786"/>
                  <a:pt x="357" y="784"/>
                  <a:pt x="369" y="781"/>
                </a:cubicBezTo>
                <a:cubicBezTo>
                  <a:pt x="373" y="780"/>
                  <a:pt x="380" y="780"/>
                  <a:pt x="379" y="773"/>
                </a:cubicBezTo>
                <a:cubicBezTo>
                  <a:pt x="379" y="765"/>
                  <a:pt x="375" y="756"/>
                  <a:pt x="367" y="754"/>
                </a:cubicBezTo>
                <a:cubicBezTo>
                  <a:pt x="345" y="748"/>
                  <a:pt x="347" y="734"/>
                  <a:pt x="352" y="716"/>
                </a:cubicBezTo>
                <a:cubicBezTo>
                  <a:pt x="358" y="689"/>
                  <a:pt x="357" y="662"/>
                  <a:pt x="349" y="635"/>
                </a:cubicBezTo>
                <a:cubicBezTo>
                  <a:pt x="347" y="627"/>
                  <a:pt x="346" y="620"/>
                  <a:pt x="351" y="613"/>
                </a:cubicBezTo>
                <a:cubicBezTo>
                  <a:pt x="364" y="593"/>
                  <a:pt x="371" y="574"/>
                  <a:pt x="356" y="551"/>
                </a:cubicBezTo>
                <a:cubicBezTo>
                  <a:pt x="351" y="542"/>
                  <a:pt x="361" y="537"/>
                  <a:pt x="367" y="538"/>
                </a:cubicBezTo>
                <a:cubicBezTo>
                  <a:pt x="400" y="545"/>
                  <a:pt x="411" y="528"/>
                  <a:pt x="413" y="499"/>
                </a:cubicBezTo>
                <a:cubicBezTo>
                  <a:pt x="414" y="494"/>
                  <a:pt x="418" y="490"/>
                  <a:pt x="421" y="485"/>
                </a:cubicBezTo>
                <a:cubicBezTo>
                  <a:pt x="437" y="458"/>
                  <a:pt x="439" y="456"/>
                  <a:pt x="470" y="463"/>
                </a:cubicBezTo>
                <a:cubicBezTo>
                  <a:pt x="487" y="467"/>
                  <a:pt x="498" y="465"/>
                  <a:pt x="506" y="447"/>
                </a:cubicBezTo>
                <a:cubicBezTo>
                  <a:pt x="512" y="434"/>
                  <a:pt x="523" y="422"/>
                  <a:pt x="539" y="420"/>
                </a:cubicBezTo>
                <a:cubicBezTo>
                  <a:pt x="554" y="418"/>
                  <a:pt x="555" y="408"/>
                  <a:pt x="555" y="397"/>
                </a:cubicBezTo>
                <a:cubicBezTo>
                  <a:pt x="555" y="386"/>
                  <a:pt x="554" y="376"/>
                  <a:pt x="561" y="367"/>
                </a:cubicBezTo>
                <a:cubicBezTo>
                  <a:pt x="566" y="360"/>
                  <a:pt x="561" y="355"/>
                  <a:pt x="556" y="352"/>
                </a:cubicBezTo>
                <a:cubicBezTo>
                  <a:pt x="548" y="349"/>
                  <a:pt x="541" y="347"/>
                  <a:pt x="533" y="346"/>
                </a:cubicBezTo>
                <a:cubicBezTo>
                  <a:pt x="507" y="339"/>
                  <a:pt x="506" y="337"/>
                  <a:pt x="517" y="314"/>
                </a:cubicBezTo>
                <a:cubicBezTo>
                  <a:pt x="522" y="302"/>
                  <a:pt x="530" y="292"/>
                  <a:pt x="536" y="281"/>
                </a:cubicBezTo>
                <a:cubicBezTo>
                  <a:pt x="544" y="268"/>
                  <a:pt x="552" y="255"/>
                  <a:pt x="569" y="271"/>
                </a:cubicBezTo>
                <a:cubicBezTo>
                  <a:pt x="575" y="276"/>
                  <a:pt x="583" y="273"/>
                  <a:pt x="585" y="264"/>
                </a:cubicBezTo>
                <a:cubicBezTo>
                  <a:pt x="588" y="253"/>
                  <a:pt x="592" y="241"/>
                  <a:pt x="578" y="232"/>
                </a:cubicBezTo>
                <a:cubicBezTo>
                  <a:pt x="577" y="232"/>
                  <a:pt x="576" y="232"/>
                  <a:pt x="574" y="231"/>
                </a:cubicBezTo>
                <a:cubicBezTo>
                  <a:pt x="566" y="228"/>
                  <a:pt x="552" y="235"/>
                  <a:pt x="550" y="220"/>
                </a:cubicBezTo>
                <a:cubicBezTo>
                  <a:pt x="548" y="206"/>
                  <a:pt x="552" y="193"/>
                  <a:pt x="561" y="181"/>
                </a:cubicBezTo>
                <a:cubicBezTo>
                  <a:pt x="569" y="172"/>
                  <a:pt x="580" y="166"/>
                  <a:pt x="591" y="162"/>
                </a:cubicBezTo>
                <a:cubicBezTo>
                  <a:pt x="600" y="159"/>
                  <a:pt x="607" y="159"/>
                  <a:pt x="608" y="171"/>
                </a:cubicBezTo>
                <a:cubicBezTo>
                  <a:pt x="609" y="175"/>
                  <a:pt x="611" y="179"/>
                  <a:pt x="615" y="179"/>
                </a:cubicBezTo>
                <a:cubicBezTo>
                  <a:pt x="622" y="179"/>
                  <a:pt x="623" y="174"/>
                  <a:pt x="623" y="170"/>
                </a:cubicBezTo>
                <a:cubicBezTo>
                  <a:pt x="624" y="162"/>
                  <a:pt x="624" y="155"/>
                  <a:pt x="625" y="148"/>
                </a:cubicBezTo>
                <a:cubicBezTo>
                  <a:pt x="628" y="124"/>
                  <a:pt x="644" y="115"/>
                  <a:pt x="666" y="124"/>
                </a:cubicBezTo>
                <a:cubicBezTo>
                  <a:pt x="669" y="125"/>
                  <a:pt x="671" y="126"/>
                  <a:pt x="673" y="127"/>
                </a:cubicBezTo>
                <a:cubicBezTo>
                  <a:pt x="705" y="144"/>
                  <a:pt x="710" y="143"/>
                  <a:pt x="725" y="109"/>
                </a:cubicBezTo>
                <a:cubicBezTo>
                  <a:pt x="731" y="96"/>
                  <a:pt x="738" y="89"/>
                  <a:pt x="753" y="91"/>
                </a:cubicBezTo>
                <a:cubicBezTo>
                  <a:pt x="759" y="92"/>
                  <a:pt x="764" y="91"/>
                  <a:pt x="769" y="90"/>
                </a:cubicBezTo>
                <a:cubicBezTo>
                  <a:pt x="799" y="89"/>
                  <a:pt x="822" y="78"/>
                  <a:pt x="829" y="45"/>
                </a:cubicBezTo>
                <a:cubicBezTo>
                  <a:pt x="832" y="33"/>
                  <a:pt x="837" y="21"/>
                  <a:pt x="845" y="11"/>
                </a:cubicBezTo>
                <a:cubicBezTo>
                  <a:pt x="850" y="4"/>
                  <a:pt x="858" y="0"/>
                  <a:pt x="866" y="3"/>
                </a:cubicBezTo>
                <a:cubicBezTo>
                  <a:pt x="876" y="6"/>
                  <a:pt x="872" y="15"/>
                  <a:pt x="871" y="22"/>
                </a:cubicBezTo>
                <a:cubicBezTo>
                  <a:pt x="867" y="66"/>
                  <a:pt x="867" y="66"/>
                  <a:pt x="909" y="57"/>
                </a:cubicBezTo>
                <a:cubicBezTo>
                  <a:pt x="924" y="54"/>
                  <a:pt x="938" y="53"/>
                  <a:pt x="953" y="56"/>
                </a:cubicBezTo>
                <a:cubicBezTo>
                  <a:pt x="968" y="60"/>
                  <a:pt x="980" y="63"/>
                  <a:pt x="986" y="82"/>
                </a:cubicBezTo>
                <a:cubicBezTo>
                  <a:pt x="996" y="109"/>
                  <a:pt x="1034" y="117"/>
                  <a:pt x="1066" y="102"/>
                </a:cubicBezTo>
                <a:cubicBezTo>
                  <a:pt x="1071" y="100"/>
                  <a:pt x="1075" y="97"/>
                  <a:pt x="1081" y="94"/>
                </a:cubicBezTo>
                <a:cubicBezTo>
                  <a:pt x="1085" y="117"/>
                  <a:pt x="1091" y="138"/>
                  <a:pt x="1114" y="148"/>
                </a:cubicBezTo>
                <a:cubicBezTo>
                  <a:pt x="1135" y="157"/>
                  <a:pt x="1155" y="152"/>
                  <a:pt x="1176" y="148"/>
                </a:cubicBezTo>
                <a:cubicBezTo>
                  <a:pt x="1178" y="154"/>
                  <a:pt x="1174" y="156"/>
                  <a:pt x="1172" y="159"/>
                </a:cubicBezTo>
                <a:cubicBezTo>
                  <a:pt x="1152" y="181"/>
                  <a:pt x="1160" y="206"/>
                  <a:pt x="1189" y="215"/>
                </a:cubicBezTo>
                <a:cubicBezTo>
                  <a:pt x="1219" y="224"/>
                  <a:pt x="1219" y="224"/>
                  <a:pt x="1209" y="254"/>
                </a:cubicBezTo>
                <a:cubicBezTo>
                  <a:pt x="1202" y="275"/>
                  <a:pt x="1214" y="297"/>
                  <a:pt x="1236" y="300"/>
                </a:cubicBezTo>
                <a:cubicBezTo>
                  <a:pt x="1247" y="302"/>
                  <a:pt x="1248" y="292"/>
                  <a:pt x="1250" y="285"/>
                </a:cubicBezTo>
                <a:cubicBezTo>
                  <a:pt x="1253" y="273"/>
                  <a:pt x="1255" y="259"/>
                  <a:pt x="1270" y="255"/>
                </a:cubicBezTo>
                <a:cubicBezTo>
                  <a:pt x="1280" y="253"/>
                  <a:pt x="1287" y="252"/>
                  <a:pt x="1283" y="267"/>
                </a:cubicBezTo>
                <a:cubicBezTo>
                  <a:pt x="1274" y="305"/>
                  <a:pt x="1284" y="318"/>
                  <a:pt x="1322" y="321"/>
                </a:cubicBezTo>
                <a:cubicBezTo>
                  <a:pt x="1370" y="325"/>
                  <a:pt x="1411" y="342"/>
                  <a:pt x="1447" y="373"/>
                </a:cubicBezTo>
                <a:cubicBezTo>
                  <a:pt x="1465" y="389"/>
                  <a:pt x="1484" y="402"/>
                  <a:pt x="1507" y="410"/>
                </a:cubicBezTo>
                <a:cubicBezTo>
                  <a:pt x="1519" y="414"/>
                  <a:pt x="1530" y="414"/>
                  <a:pt x="1540" y="405"/>
                </a:cubicBezTo>
                <a:cubicBezTo>
                  <a:pt x="1549" y="397"/>
                  <a:pt x="1560" y="392"/>
                  <a:pt x="1570" y="402"/>
                </a:cubicBezTo>
                <a:cubicBezTo>
                  <a:pt x="1580" y="413"/>
                  <a:pt x="1569" y="421"/>
                  <a:pt x="1563" y="427"/>
                </a:cubicBezTo>
                <a:cubicBezTo>
                  <a:pt x="1548" y="442"/>
                  <a:pt x="1547" y="456"/>
                  <a:pt x="1554" y="475"/>
                </a:cubicBezTo>
                <a:cubicBezTo>
                  <a:pt x="1581" y="551"/>
                  <a:pt x="1584" y="629"/>
                  <a:pt x="1581" y="708"/>
                </a:cubicBezTo>
                <a:cubicBezTo>
                  <a:pt x="1580" y="748"/>
                  <a:pt x="1580" y="748"/>
                  <a:pt x="1616" y="763"/>
                </a:cubicBezTo>
                <a:cubicBezTo>
                  <a:pt x="1649" y="776"/>
                  <a:pt x="1649" y="776"/>
                  <a:pt x="1675" y="750"/>
                </a:cubicBezTo>
                <a:cubicBezTo>
                  <a:pt x="1693" y="732"/>
                  <a:pt x="1711" y="713"/>
                  <a:pt x="1734" y="700"/>
                </a:cubicBezTo>
                <a:cubicBezTo>
                  <a:pt x="1746" y="694"/>
                  <a:pt x="1759" y="688"/>
                  <a:pt x="1775" y="691"/>
                </a:cubicBezTo>
                <a:cubicBezTo>
                  <a:pt x="1772" y="703"/>
                  <a:pt x="1764" y="711"/>
                  <a:pt x="1758" y="720"/>
                </a:cubicBezTo>
                <a:cubicBezTo>
                  <a:pt x="1746" y="738"/>
                  <a:pt x="1738" y="757"/>
                  <a:pt x="1738" y="778"/>
                </a:cubicBezTo>
                <a:cubicBezTo>
                  <a:pt x="1737" y="790"/>
                  <a:pt x="1733" y="792"/>
                  <a:pt x="1722" y="791"/>
                </a:cubicBezTo>
                <a:cubicBezTo>
                  <a:pt x="1711" y="790"/>
                  <a:pt x="1699" y="790"/>
                  <a:pt x="1689" y="796"/>
                </a:cubicBezTo>
                <a:cubicBezTo>
                  <a:pt x="1683" y="801"/>
                  <a:pt x="1678" y="807"/>
                  <a:pt x="1677" y="814"/>
                </a:cubicBezTo>
                <a:cubicBezTo>
                  <a:pt x="1677" y="823"/>
                  <a:pt x="1686" y="823"/>
                  <a:pt x="1692" y="825"/>
                </a:cubicBezTo>
                <a:cubicBezTo>
                  <a:pt x="1732" y="839"/>
                  <a:pt x="1772" y="852"/>
                  <a:pt x="1813" y="867"/>
                </a:cubicBezTo>
                <a:cubicBezTo>
                  <a:pt x="1837" y="875"/>
                  <a:pt x="1861" y="886"/>
                  <a:pt x="1882" y="902"/>
                </a:cubicBezTo>
                <a:cubicBezTo>
                  <a:pt x="1923" y="931"/>
                  <a:pt x="1936" y="968"/>
                  <a:pt x="1924" y="1017"/>
                </a:cubicBezTo>
                <a:cubicBezTo>
                  <a:pt x="1912" y="1061"/>
                  <a:pt x="1912" y="1061"/>
                  <a:pt x="1939" y="1097"/>
                </a:cubicBezTo>
                <a:cubicBezTo>
                  <a:pt x="1923" y="1108"/>
                  <a:pt x="1913" y="1125"/>
                  <a:pt x="1904" y="1141"/>
                </a:cubicBezTo>
                <a:cubicBezTo>
                  <a:pt x="1895" y="1157"/>
                  <a:pt x="1884" y="1170"/>
                  <a:pt x="1865" y="1174"/>
                </a:cubicBezTo>
                <a:cubicBezTo>
                  <a:pt x="1851" y="1177"/>
                  <a:pt x="1837" y="1180"/>
                  <a:pt x="1834" y="1197"/>
                </a:cubicBezTo>
                <a:cubicBezTo>
                  <a:pt x="1830" y="1217"/>
                  <a:pt x="1831" y="1236"/>
                  <a:pt x="1849" y="1250"/>
                </a:cubicBezTo>
                <a:cubicBezTo>
                  <a:pt x="1861" y="1260"/>
                  <a:pt x="1876" y="1267"/>
                  <a:pt x="1890" y="1273"/>
                </a:cubicBezTo>
                <a:cubicBezTo>
                  <a:pt x="1914" y="1284"/>
                  <a:pt x="1939" y="1294"/>
                  <a:pt x="1961" y="1309"/>
                </a:cubicBezTo>
                <a:cubicBezTo>
                  <a:pt x="1974" y="1318"/>
                  <a:pt x="1981" y="1314"/>
                  <a:pt x="1983" y="1298"/>
                </a:cubicBezTo>
                <a:cubicBezTo>
                  <a:pt x="1984" y="1274"/>
                  <a:pt x="1997" y="1257"/>
                  <a:pt x="2020" y="1250"/>
                </a:cubicBezTo>
                <a:cubicBezTo>
                  <a:pt x="2045" y="1242"/>
                  <a:pt x="2073" y="1249"/>
                  <a:pt x="2088" y="1267"/>
                </a:cubicBezTo>
                <a:cubicBezTo>
                  <a:pt x="2099" y="1280"/>
                  <a:pt x="2101" y="1295"/>
                  <a:pt x="2095" y="1310"/>
                </a:cubicBezTo>
                <a:cubicBezTo>
                  <a:pt x="2088" y="1329"/>
                  <a:pt x="2096" y="1338"/>
                  <a:pt x="2112" y="1343"/>
                </a:cubicBezTo>
                <a:cubicBezTo>
                  <a:pt x="2122" y="1346"/>
                  <a:pt x="2127" y="1351"/>
                  <a:pt x="2125" y="1362"/>
                </a:cubicBezTo>
                <a:cubicBezTo>
                  <a:pt x="2123" y="1374"/>
                  <a:pt x="2114" y="1368"/>
                  <a:pt x="2108" y="1368"/>
                </a:cubicBezTo>
                <a:cubicBezTo>
                  <a:pt x="2002" y="1361"/>
                  <a:pt x="1903" y="1334"/>
                  <a:pt x="1815" y="1274"/>
                </a:cubicBezTo>
                <a:cubicBezTo>
                  <a:pt x="1807" y="1268"/>
                  <a:pt x="1800" y="1268"/>
                  <a:pt x="1794" y="1274"/>
                </a:cubicBezTo>
                <a:cubicBezTo>
                  <a:pt x="1782" y="1284"/>
                  <a:pt x="1770" y="1294"/>
                  <a:pt x="1759" y="1304"/>
                </a:cubicBezTo>
                <a:cubicBezTo>
                  <a:pt x="1743" y="1319"/>
                  <a:pt x="1727" y="1334"/>
                  <a:pt x="1704" y="1340"/>
                </a:cubicBezTo>
                <a:cubicBezTo>
                  <a:pt x="1693" y="1342"/>
                  <a:pt x="1693" y="1350"/>
                  <a:pt x="1698" y="1358"/>
                </a:cubicBezTo>
                <a:cubicBezTo>
                  <a:pt x="1705" y="1368"/>
                  <a:pt x="1712" y="1378"/>
                  <a:pt x="1726" y="1381"/>
                </a:cubicBezTo>
                <a:cubicBezTo>
                  <a:pt x="1758" y="1390"/>
                  <a:pt x="1785" y="1409"/>
                  <a:pt x="1811" y="1429"/>
                </a:cubicBezTo>
                <a:cubicBezTo>
                  <a:pt x="1831" y="1445"/>
                  <a:pt x="1851" y="1460"/>
                  <a:pt x="1874" y="1471"/>
                </a:cubicBezTo>
                <a:cubicBezTo>
                  <a:pt x="1890" y="1480"/>
                  <a:pt x="1899" y="1477"/>
                  <a:pt x="1904" y="1460"/>
                </a:cubicBezTo>
                <a:cubicBezTo>
                  <a:pt x="1906" y="1451"/>
                  <a:pt x="1908" y="1441"/>
                  <a:pt x="1922" y="1445"/>
                </a:cubicBezTo>
                <a:cubicBezTo>
                  <a:pt x="1935" y="1449"/>
                  <a:pt x="1940" y="1458"/>
                  <a:pt x="1941" y="1470"/>
                </a:cubicBezTo>
                <a:cubicBezTo>
                  <a:pt x="1941" y="1478"/>
                  <a:pt x="1935" y="1478"/>
                  <a:pt x="1930" y="1478"/>
                </a:cubicBezTo>
                <a:cubicBezTo>
                  <a:pt x="1914" y="1479"/>
                  <a:pt x="1900" y="1483"/>
                  <a:pt x="1887" y="1493"/>
                </a:cubicBezTo>
                <a:cubicBezTo>
                  <a:pt x="1881" y="1498"/>
                  <a:pt x="1877" y="1496"/>
                  <a:pt x="1871" y="1493"/>
                </a:cubicBezTo>
                <a:cubicBezTo>
                  <a:pt x="1813" y="1464"/>
                  <a:pt x="1751" y="1440"/>
                  <a:pt x="1708" y="1388"/>
                </a:cubicBezTo>
                <a:cubicBezTo>
                  <a:pt x="1695" y="1373"/>
                  <a:pt x="1664" y="1380"/>
                  <a:pt x="1656" y="1400"/>
                </a:cubicBezTo>
                <a:cubicBezTo>
                  <a:pt x="1649" y="1415"/>
                  <a:pt x="1641" y="1417"/>
                  <a:pt x="1627" y="1415"/>
                </a:cubicBezTo>
                <a:cubicBezTo>
                  <a:pt x="1620" y="1414"/>
                  <a:pt x="1612" y="1415"/>
                  <a:pt x="1605" y="1417"/>
                </a:cubicBezTo>
                <a:cubicBezTo>
                  <a:pt x="1593" y="1420"/>
                  <a:pt x="1590" y="1430"/>
                  <a:pt x="1588" y="1441"/>
                </a:cubicBezTo>
                <a:cubicBezTo>
                  <a:pt x="1586" y="1452"/>
                  <a:pt x="1593" y="1457"/>
                  <a:pt x="1601" y="1461"/>
                </a:cubicBezTo>
                <a:cubicBezTo>
                  <a:pt x="1611" y="1466"/>
                  <a:pt x="1623" y="1470"/>
                  <a:pt x="1634" y="1475"/>
                </a:cubicBezTo>
                <a:cubicBezTo>
                  <a:pt x="1646" y="1480"/>
                  <a:pt x="1658" y="1486"/>
                  <a:pt x="1667" y="1497"/>
                </a:cubicBezTo>
                <a:cubicBezTo>
                  <a:pt x="1682" y="1516"/>
                  <a:pt x="1679" y="1534"/>
                  <a:pt x="1656" y="1541"/>
                </a:cubicBezTo>
                <a:cubicBezTo>
                  <a:pt x="1613" y="1554"/>
                  <a:pt x="1610" y="1570"/>
                  <a:pt x="1633" y="1611"/>
                </a:cubicBezTo>
                <a:cubicBezTo>
                  <a:pt x="1642" y="1628"/>
                  <a:pt x="1653" y="1643"/>
                  <a:pt x="1646" y="1664"/>
                </a:cubicBezTo>
                <a:cubicBezTo>
                  <a:pt x="1644" y="1668"/>
                  <a:pt x="1644" y="1674"/>
                  <a:pt x="1638" y="1673"/>
                </a:cubicBezTo>
                <a:cubicBezTo>
                  <a:pt x="1632" y="1673"/>
                  <a:pt x="1630" y="1668"/>
                  <a:pt x="1629" y="1664"/>
                </a:cubicBezTo>
                <a:cubicBezTo>
                  <a:pt x="1627" y="1646"/>
                  <a:pt x="1616" y="1640"/>
                  <a:pt x="1599" y="1639"/>
                </a:cubicBezTo>
                <a:cubicBezTo>
                  <a:pt x="1575" y="1637"/>
                  <a:pt x="1560" y="1623"/>
                  <a:pt x="1552" y="1600"/>
                </a:cubicBezTo>
                <a:cubicBezTo>
                  <a:pt x="1546" y="1580"/>
                  <a:pt x="1540" y="1560"/>
                  <a:pt x="1533" y="1540"/>
                </a:cubicBezTo>
                <a:cubicBezTo>
                  <a:pt x="1529" y="1526"/>
                  <a:pt x="1521" y="1514"/>
                  <a:pt x="1510" y="1506"/>
                </a:cubicBezTo>
                <a:cubicBezTo>
                  <a:pt x="1506" y="1503"/>
                  <a:pt x="1502" y="1498"/>
                  <a:pt x="1496" y="1500"/>
                </a:cubicBezTo>
                <a:cubicBezTo>
                  <a:pt x="1489" y="1504"/>
                  <a:pt x="1486" y="1510"/>
                  <a:pt x="1487" y="1517"/>
                </a:cubicBezTo>
                <a:cubicBezTo>
                  <a:pt x="1488" y="1530"/>
                  <a:pt x="1490" y="1543"/>
                  <a:pt x="1492" y="1556"/>
                </a:cubicBezTo>
                <a:cubicBezTo>
                  <a:pt x="1493" y="1561"/>
                  <a:pt x="1498" y="1562"/>
                  <a:pt x="1502" y="1563"/>
                </a:cubicBezTo>
                <a:cubicBezTo>
                  <a:pt x="1506" y="1564"/>
                  <a:pt x="1511" y="1564"/>
                  <a:pt x="1515" y="1566"/>
                </a:cubicBezTo>
                <a:cubicBezTo>
                  <a:pt x="1527" y="1569"/>
                  <a:pt x="1536" y="1576"/>
                  <a:pt x="1532" y="1589"/>
                </a:cubicBezTo>
                <a:cubicBezTo>
                  <a:pt x="1528" y="1600"/>
                  <a:pt x="1516" y="1595"/>
                  <a:pt x="1507" y="1594"/>
                </a:cubicBezTo>
                <a:cubicBezTo>
                  <a:pt x="1504" y="1593"/>
                  <a:pt x="1500" y="1592"/>
                  <a:pt x="1498" y="1590"/>
                </a:cubicBezTo>
                <a:cubicBezTo>
                  <a:pt x="1480" y="1574"/>
                  <a:pt x="1478" y="1587"/>
                  <a:pt x="1474" y="1602"/>
                </a:cubicBezTo>
                <a:cubicBezTo>
                  <a:pt x="1468" y="1624"/>
                  <a:pt x="1468" y="1623"/>
                  <a:pt x="1492" y="1625"/>
                </a:cubicBezTo>
                <a:cubicBezTo>
                  <a:pt x="1506" y="1625"/>
                  <a:pt x="1515" y="1630"/>
                  <a:pt x="1509" y="1647"/>
                </a:cubicBezTo>
                <a:cubicBezTo>
                  <a:pt x="1505" y="1659"/>
                  <a:pt x="1502" y="1671"/>
                  <a:pt x="1500" y="1684"/>
                </a:cubicBezTo>
                <a:cubicBezTo>
                  <a:pt x="1497" y="1705"/>
                  <a:pt x="1504" y="1712"/>
                  <a:pt x="1525" y="1709"/>
                </a:cubicBezTo>
                <a:cubicBezTo>
                  <a:pt x="1529" y="1709"/>
                  <a:pt x="1532" y="1709"/>
                  <a:pt x="1535" y="1708"/>
                </a:cubicBezTo>
                <a:cubicBezTo>
                  <a:pt x="1553" y="1704"/>
                  <a:pt x="1560" y="1707"/>
                  <a:pt x="1558" y="1728"/>
                </a:cubicBezTo>
                <a:cubicBezTo>
                  <a:pt x="1554" y="1754"/>
                  <a:pt x="1565" y="1777"/>
                  <a:pt x="1579" y="1799"/>
                </a:cubicBezTo>
                <a:cubicBezTo>
                  <a:pt x="1596" y="1825"/>
                  <a:pt x="1618" y="1849"/>
                  <a:pt x="1631" y="1877"/>
                </a:cubicBezTo>
                <a:cubicBezTo>
                  <a:pt x="1639" y="1894"/>
                  <a:pt x="1643" y="1910"/>
                  <a:pt x="1634" y="1929"/>
                </a:cubicBezTo>
                <a:cubicBezTo>
                  <a:pt x="1623" y="1951"/>
                  <a:pt x="1628" y="1975"/>
                  <a:pt x="1637" y="1998"/>
                </a:cubicBezTo>
                <a:cubicBezTo>
                  <a:pt x="1640" y="2005"/>
                  <a:pt x="1643" y="2011"/>
                  <a:pt x="1645" y="2017"/>
                </a:cubicBezTo>
                <a:cubicBezTo>
                  <a:pt x="1662" y="2054"/>
                  <a:pt x="1662" y="2054"/>
                  <a:pt x="1631" y="2080"/>
                </a:cubicBezTo>
                <a:cubicBezTo>
                  <a:pt x="1625" y="2085"/>
                  <a:pt x="1621" y="2090"/>
                  <a:pt x="1623" y="2100"/>
                </a:cubicBezTo>
                <a:cubicBezTo>
                  <a:pt x="1625" y="2111"/>
                  <a:pt x="1624" y="2123"/>
                  <a:pt x="1622" y="2134"/>
                </a:cubicBezTo>
                <a:cubicBezTo>
                  <a:pt x="1618" y="2151"/>
                  <a:pt x="1627" y="2158"/>
                  <a:pt x="1641" y="2163"/>
                </a:cubicBezTo>
                <a:cubicBezTo>
                  <a:pt x="1686" y="2179"/>
                  <a:pt x="1686" y="2179"/>
                  <a:pt x="1659" y="2218"/>
                </a:cubicBezTo>
                <a:cubicBezTo>
                  <a:pt x="1654" y="2225"/>
                  <a:pt x="1652" y="2233"/>
                  <a:pt x="1652" y="2242"/>
                </a:cubicBezTo>
                <a:cubicBezTo>
                  <a:pt x="1652" y="2249"/>
                  <a:pt x="1659" y="2258"/>
                  <a:pt x="1647" y="2261"/>
                </a:cubicBezTo>
                <a:cubicBezTo>
                  <a:pt x="1637" y="2264"/>
                  <a:pt x="1627" y="2263"/>
                  <a:pt x="1621" y="2253"/>
                </a:cubicBezTo>
                <a:cubicBezTo>
                  <a:pt x="1615" y="2245"/>
                  <a:pt x="1611" y="2236"/>
                  <a:pt x="1606" y="2226"/>
                </a:cubicBezTo>
                <a:cubicBezTo>
                  <a:pt x="1582" y="2235"/>
                  <a:pt x="1571" y="2256"/>
                  <a:pt x="1562" y="2277"/>
                </a:cubicBezTo>
                <a:cubicBezTo>
                  <a:pt x="1557" y="2287"/>
                  <a:pt x="1566" y="2296"/>
                  <a:pt x="1572" y="2303"/>
                </a:cubicBezTo>
                <a:cubicBezTo>
                  <a:pt x="1581" y="2312"/>
                  <a:pt x="1590" y="2320"/>
                  <a:pt x="1598" y="2328"/>
                </a:cubicBezTo>
                <a:cubicBezTo>
                  <a:pt x="1607" y="2337"/>
                  <a:pt x="1613" y="2347"/>
                  <a:pt x="1614" y="2360"/>
                </a:cubicBezTo>
                <a:cubicBezTo>
                  <a:pt x="1615" y="2377"/>
                  <a:pt x="1610" y="2381"/>
                  <a:pt x="1593" y="2377"/>
                </a:cubicBezTo>
                <a:cubicBezTo>
                  <a:pt x="1572" y="2371"/>
                  <a:pt x="1567" y="2377"/>
                  <a:pt x="1570" y="2398"/>
                </a:cubicBezTo>
                <a:cubicBezTo>
                  <a:pt x="1571" y="2410"/>
                  <a:pt x="1581" y="2425"/>
                  <a:pt x="1567" y="2433"/>
                </a:cubicBezTo>
                <a:cubicBezTo>
                  <a:pt x="1554" y="2440"/>
                  <a:pt x="1542" y="2427"/>
                  <a:pt x="1532" y="2419"/>
                </a:cubicBezTo>
                <a:cubicBezTo>
                  <a:pt x="1528" y="2415"/>
                  <a:pt x="1524" y="2412"/>
                  <a:pt x="1519" y="2409"/>
                </a:cubicBezTo>
                <a:cubicBezTo>
                  <a:pt x="1513" y="2405"/>
                  <a:pt x="1505" y="2404"/>
                  <a:pt x="1499" y="2410"/>
                </a:cubicBezTo>
                <a:cubicBezTo>
                  <a:pt x="1493" y="2415"/>
                  <a:pt x="1495" y="2422"/>
                  <a:pt x="1499" y="2428"/>
                </a:cubicBezTo>
                <a:cubicBezTo>
                  <a:pt x="1504" y="2437"/>
                  <a:pt x="1508" y="2446"/>
                  <a:pt x="1498" y="2455"/>
                </a:cubicBezTo>
                <a:cubicBezTo>
                  <a:pt x="1488" y="2463"/>
                  <a:pt x="1478" y="2458"/>
                  <a:pt x="1469" y="2452"/>
                </a:cubicBezTo>
                <a:cubicBezTo>
                  <a:pt x="1468" y="2451"/>
                  <a:pt x="1466" y="2449"/>
                  <a:pt x="1464" y="2448"/>
                </a:cubicBezTo>
                <a:cubicBezTo>
                  <a:pt x="1439" y="2430"/>
                  <a:pt x="1433" y="2432"/>
                  <a:pt x="1421" y="2461"/>
                </a:cubicBezTo>
                <a:cubicBezTo>
                  <a:pt x="1416" y="2475"/>
                  <a:pt x="1411" y="2486"/>
                  <a:pt x="1394" y="2484"/>
                </a:cubicBezTo>
                <a:cubicBezTo>
                  <a:pt x="1390" y="2484"/>
                  <a:pt x="1387" y="2484"/>
                  <a:pt x="1384" y="2483"/>
                </a:cubicBezTo>
                <a:cubicBezTo>
                  <a:pt x="1367" y="2477"/>
                  <a:pt x="1352" y="2485"/>
                  <a:pt x="1354" y="2502"/>
                </a:cubicBezTo>
                <a:cubicBezTo>
                  <a:pt x="1356" y="2519"/>
                  <a:pt x="1347" y="2525"/>
                  <a:pt x="1335" y="2526"/>
                </a:cubicBezTo>
                <a:cubicBezTo>
                  <a:pt x="1296" y="2528"/>
                  <a:pt x="1288" y="2552"/>
                  <a:pt x="1287" y="2586"/>
                </a:cubicBezTo>
                <a:cubicBezTo>
                  <a:pt x="1286" y="2610"/>
                  <a:pt x="1280" y="2634"/>
                  <a:pt x="1273" y="2658"/>
                </a:cubicBezTo>
                <a:cubicBezTo>
                  <a:pt x="1269" y="2669"/>
                  <a:pt x="1263" y="2676"/>
                  <a:pt x="1251" y="2679"/>
                </a:cubicBezTo>
                <a:cubicBezTo>
                  <a:pt x="1210" y="2691"/>
                  <a:pt x="1169" y="2694"/>
                  <a:pt x="1131" y="2668"/>
                </a:cubicBezTo>
                <a:cubicBezTo>
                  <a:pt x="1117" y="2658"/>
                  <a:pt x="1108" y="2647"/>
                  <a:pt x="1110" y="2628"/>
                </a:cubicBezTo>
                <a:cubicBezTo>
                  <a:pt x="1114" y="2600"/>
                  <a:pt x="1100" y="2575"/>
                  <a:pt x="1086" y="2551"/>
                </a:cubicBezTo>
                <a:cubicBezTo>
                  <a:pt x="1083" y="2544"/>
                  <a:pt x="1077" y="2543"/>
                  <a:pt x="1070" y="2542"/>
                </a:cubicBezTo>
                <a:cubicBezTo>
                  <a:pt x="1046" y="2539"/>
                  <a:pt x="1022" y="2537"/>
                  <a:pt x="998" y="2538"/>
                </a:cubicBezTo>
                <a:cubicBezTo>
                  <a:pt x="983" y="2538"/>
                  <a:pt x="973" y="2533"/>
                  <a:pt x="964" y="2522"/>
                </a:cubicBezTo>
                <a:cubicBezTo>
                  <a:pt x="955" y="2512"/>
                  <a:pt x="947" y="2501"/>
                  <a:pt x="934" y="2495"/>
                </a:cubicBezTo>
                <a:cubicBezTo>
                  <a:pt x="920" y="2489"/>
                  <a:pt x="908" y="2487"/>
                  <a:pt x="893" y="2497"/>
                </a:cubicBezTo>
                <a:cubicBezTo>
                  <a:pt x="875" y="2510"/>
                  <a:pt x="859" y="2504"/>
                  <a:pt x="852" y="2482"/>
                </a:cubicBezTo>
                <a:cubicBezTo>
                  <a:pt x="839" y="2444"/>
                  <a:pt x="821" y="2440"/>
                  <a:pt x="790" y="2468"/>
                </a:cubicBezTo>
                <a:cubicBezTo>
                  <a:pt x="773" y="2482"/>
                  <a:pt x="762" y="2501"/>
                  <a:pt x="747" y="2517"/>
                </a:cubicBezTo>
                <a:cubicBezTo>
                  <a:pt x="735" y="2529"/>
                  <a:pt x="723" y="2540"/>
                  <a:pt x="700" y="2543"/>
                </a:cubicBezTo>
                <a:cubicBezTo>
                  <a:pt x="719" y="2512"/>
                  <a:pt x="734" y="2485"/>
                  <a:pt x="752" y="2457"/>
                </a:cubicBezTo>
                <a:cubicBezTo>
                  <a:pt x="770" y="2428"/>
                  <a:pt x="746" y="2370"/>
                  <a:pt x="711" y="2373"/>
                </a:cubicBezTo>
                <a:cubicBezTo>
                  <a:pt x="670" y="2376"/>
                  <a:pt x="657" y="2354"/>
                  <a:pt x="649" y="2321"/>
                </a:cubicBezTo>
                <a:cubicBezTo>
                  <a:pt x="647" y="2316"/>
                  <a:pt x="646" y="2311"/>
                  <a:pt x="644" y="2306"/>
                </a:cubicBezTo>
                <a:cubicBezTo>
                  <a:pt x="638" y="2284"/>
                  <a:pt x="636" y="2283"/>
                  <a:pt x="616" y="2294"/>
                </a:cubicBezTo>
                <a:cubicBezTo>
                  <a:pt x="599" y="2304"/>
                  <a:pt x="586" y="2318"/>
                  <a:pt x="574" y="2334"/>
                </a:cubicBezTo>
                <a:cubicBezTo>
                  <a:pt x="567" y="2344"/>
                  <a:pt x="561" y="2348"/>
                  <a:pt x="548" y="2343"/>
                </a:cubicBezTo>
                <a:cubicBezTo>
                  <a:pt x="537" y="2339"/>
                  <a:pt x="525" y="2338"/>
                  <a:pt x="513" y="2337"/>
                </a:cubicBezTo>
                <a:cubicBezTo>
                  <a:pt x="505" y="2336"/>
                  <a:pt x="498" y="2340"/>
                  <a:pt x="496" y="2348"/>
                </a:cubicBezTo>
                <a:cubicBezTo>
                  <a:pt x="494" y="2357"/>
                  <a:pt x="497" y="2363"/>
                  <a:pt x="505" y="2367"/>
                </a:cubicBezTo>
                <a:cubicBezTo>
                  <a:pt x="511" y="2370"/>
                  <a:pt x="517" y="2372"/>
                  <a:pt x="523" y="2375"/>
                </a:cubicBezTo>
                <a:cubicBezTo>
                  <a:pt x="533" y="2380"/>
                  <a:pt x="537" y="2387"/>
                  <a:pt x="535" y="2399"/>
                </a:cubicBezTo>
                <a:cubicBezTo>
                  <a:pt x="529" y="2435"/>
                  <a:pt x="542" y="2460"/>
                  <a:pt x="574" y="2476"/>
                </a:cubicBezTo>
                <a:cubicBezTo>
                  <a:pt x="579" y="2479"/>
                  <a:pt x="590" y="2478"/>
                  <a:pt x="588" y="2487"/>
                </a:cubicBezTo>
                <a:cubicBezTo>
                  <a:pt x="587" y="2496"/>
                  <a:pt x="578" y="2498"/>
                  <a:pt x="569" y="2499"/>
                </a:cubicBezTo>
                <a:cubicBezTo>
                  <a:pt x="568" y="2499"/>
                  <a:pt x="567" y="2499"/>
                  <a:pt x="566" y="2499"/>
                </a:cubicBezTo>
                <a:cubicBezTo>
                  <a:pt x="542" y="2503"/>
                  <a:pt x="535" y="2514"/>
                  <a:pt x="547" y="2533"/>
                </a:cubicBezTo>
                <a:cubicBezTo>
                  <a:pt x="558" y="2551"/>
                  <a:pt x="555" y="2565"/>
                  <a:pt x="545" y="2580"/>
                </a:cubicBezTo>
                <a:cubicBezTo>
                  <a:pt x="532" y="2600"/>
                  <a:pt x="522" y="2621"/>
                  <a:pt x="528" y="2646"/>
                </a:cubicBezTo>
                <a:cubicBezTo>
                  <a:pt x="531" y="2657"/>
                  <a:pt x="520" y="2662"/>
                  <a:pt x="513" y="2664"/>
                </a:cubicBezTo>
                <a:cubicBezTo>
                  <a:pt x="487" y="2673"/>
                  <a:pt x="475" y="2690"/>
                  <a:pt x="472" y="2716"/>
                </a:cubicBezTo>
                <a:cubicBezTo>
                  <a:pt x="470" y="2732"/>
                  <a:pt x="464" y="2735"/>
                  <a:pt x="448" y="2725"/>
                </a:cubicBezTo>
                <a:cubicBezTo>
                  <a:pt x="414" y="2704"/>
                  <a:pt x="364" y="2719"/>
                  <a:pt x="349" y="2754"/>
                </a:cubicBezTo>
                <a:cubicBezTo>
                  <a:pt x="346" y="2761"/>
                  <a:pt x="342" y="2770"/>
                  <a:pt x="349" y="2776"/>
                </a:cubicBezTo>
                <a:cubicBezTo>
                  <a:pt x="356" y="2782"/>
                  <a:pt x="366" y="2785"/>
                  <a:pt x="375" y="2779"/>
                </a:cubicBezTo>
                <a:cubicBezTo>
                  <a:pt x="381" y="2776"/>
                  <a:pt x="387" y="2771"/>
                  <a:pt x="393" y="2767"/>
                </a:cubicBezTo>
                <a:cubicBezTo>
                  <a:pt x="399" y="2762"/>
                  <a:pt x="405" y="2759"/>
                  <a:pt x="410" y="2765"/>
                </a:cubicBezTo>
                <a:cubicBezTo>
                  <a:pt x="416" y="2772"/>
                  <a:pt x="412" y="2778"/>
                  <a:pt x="407" y="2783"/>
                </a:cubicBezTo>
                <a:cubicBezTo>
                  <a:pt x="403" y="2788"/>
                  <a:pt x="397" y="2792"/>
                  <a:pt x="393" y="2796"/>
                </a:cubicBezTo>
                <a:cubicBezTo>
                  <a:pt x="384" y="2805"/>
                  <a:pt x="379" y="2817"/>
                  <a:pt x="388" y="2827"/>
                </a:cubicBezTo>
                <a:cubicBezTo>
                  <a:pt x="396" y="2835"/>
                  <a:pt x="407" y="2827"/>
                  <a:pt x="415" y="2821"/>
                </a:cubicBezTo>
                <a:cubicBezTo>
                  <a:pt x="422" y="2816"/>
                  <a:pt x="427" y="2807"/>
                  <a:pt x="436" y="2804"/>
                </a:cubicBezTo>
                <a:cubicBezTo>
                  <a:pt x="449" y="2799"/>
                  <a:pt x="457" y="2801"/>
                  <a:pt x="456" y="2817"/>
                </a:cubicBezTo>
                <a:cubicBezTo>
                  <a:pt x="455" y="2839"/>
                  <a:pt x="446" y="2857"/>
                  <a:pt x="434" y="2874"/>
                </a:cubicBezTo>
                <a:cubicBezTo>
                  <a:pt x="419" y="2896"/>
                  <a:pt x="418" y="2908"/>
                  <a:pt x="434" y="2929"/>
                </a:cubicBezTo>
                <a:cubicBezTo>
                  <a:pt x="439" y="2937"/>
                  <a:pt x="447" y="2944"/>
                  <a:pt x="454" y="2951"/>
                </a:cubicBezTo>
                <a:cubicBezTo>
                  <a:pt x="457" y="2954"/>
                  <a:pt x="462" y="2957"/>
                  <a:pt x="460" y="2962"/>
                </a:cubicBezTo>
                <a:cubicBezTo>
                  <a:pt x="458" y="2968"/>
                  <a:pt x="453" y="2969"/>
                  <a:pt x="449" y="2968"/>
                </a:cubicBezTo>
                <a:cubicBezTo>
                  <a:pt x="431" y="2964"/>
                  <a:pt x="427" y="2972"/>
                  <a:pt x="428" y="2988"/>
                </a:cubicBezTo>
                <a:cubicBezTo>
                  <a:pt x="429" y="3008"/>
                  <a:pt x="416" y="3022"/>
                  <a:pt x="402" y="3033"/>
                </a:cubicBezTo>
                <a:cubicBezTo>
                  <a:pt x="391" y="3042"/>
                  <a:pt x="390" y="3049"/>
                  <a:pt x="401" y="3057"/>
                </a:cubicBezTo>
                <a:cubicBezTo>
                  <a:pt x="407" y="3061"/>
                  <a:pt x="411" y="3065"/>
                  <a:pt x="409" y="3073"/>
                </a:cubicBezTo>
                <a:cubicBezTo>
                  <a:pt x="407" y="3084"/>
                  <a:pt x="399" y="3082"/>
                  <a:pt x="392" y="3084"/>
                </a:cubicBezTo>
                <a:cubicBezTo>
                  <a:pt x="388" y="3085"/>
                  <a:pt x="383" y="3085"/>
                  <a:pt x="378" y="3086"/>
                </a:cubicBezTo>
                <a:cubicBezTo>
                  <a:pt x="351" y="3089"/>
                  <a:pt x="345" y="3104"/>
                  <a:pt x="361" y="3127"/>
                </a:cubicBezTo>
                <a:cubicBezTo>
                  <a:pt x="363" y="3130"/>
                  <a:pt x="365" y="3132"/>
                  <a:pt x="366" y="3135"/>
                </a:cubicBezTo>
                <a:cubicBezTo>
                  <a:pt x="369" y="3141"/>
                  <a:pt x="371" y="3149"/>
                  <a:pt x="365" y="3153"/>
                </a:cubicBezTo>
                <a:cubicBezTo>
                  <a:pt x="360" y="3157"/>
                  <a:pt x="353" y="3153"/>
                  <a:pt x="349" y="3149"/>
                </a:cubicBezTo>
                <a:cubicBezTo>
                  <a:pt x="345" y="3145"/>
                  <a:pt x="342" y="3141"/>
                  <a:pt x="339" y="3136"/>
                </a:cubicBezTo>
                <a:cubicBezTo>
                  <a:pt x="333" y="3129"/>
                  <a:pt x="327" y="3127"/>
                  <a:pt x="319" y="3133"/>
                </a:cubicBezTo>
                <a:cubicBezTo>
                  <a:pt x="300" y="3146"/>
                  <a:pt x="279" y="3148"/>
                  <a:pt x="258" y="3149"/>
                </a:cubicBezTo>
                <a:cubicBezTo>
                  <a:pt x="233" y="3151"/>
                  <a:pt x="207" y="3148"/>
                  <a:pt x="182" y="3154"/>
                </a:cubicBezTo>
                <a:cubicBezTo>
                  <a:pt x="173" y="3156"/>
                  <a:pt x="168" y="3150"/>
                  <a:pt x="164" y="3145"/>
                </a:cubicBezTo>
                <a:cubicBezTo>
                  <a:pt x="150" y="3129"/>
                  <a:pt x="137" y="3113"/>
                  <a:pt x="112" y="3121"/>
                </a:cubicBezTo>
                <a:cubicBezTo>
                  <a:pt x="107" y="3122"/>
                  <a:pt x="104" y="3118"/>
                  <a:pt x="102" y="3114"/>
                </a:cubicBezTo>
                <a:cubicBezTo>
                  <a:pt x="91" y="3094"/>
                  <a:pt x="73" y="3078"/>
                  <a:pt x="58" y="3061"/>
                </a:cubicBezTo>
                <a:cubicBezTo>
                  <a:pt x="35" y="3035"/>
                  <a:pt x="22" y="3006"/>
                  <a:pt x="31" y="2971"/>
                </a:cubicBezTo>
                <a:cubicBezTo>
                  <a:pt x="34" y="2957"/>
                  <a:pt x="26" y="2948"/>
                  <a:pt x="18" y="2940"/>
                </a:cubicBezTo>
                <a:cubicBezTo>
                  <a:pt x="0" y="2921"/>
                  <a:pt x="1" y="2911"/>
                  <a:pt x="21" y="2896"/>
                </a:cubicBezTo>
                <a:cubicBezTo>
                  <a:pt x="43" y="2881"/>
                  <a:pt x="43" y="2881"/>
                  <a:pt x="25" y="2859"/>
                </a:cubicBezTo>
                <a:cubicBezTo>
                  <a:pt x="21" y="2854"/>
                  <a:pt x="18" y="2850"/>
                  <a:pt x="24" y="2844"/>
                </a:cubicBezTo>
                <a:cubicBezTo>
                  <a:pt x="44" y="2821"/>
                  <a:pt x="62" y="2798"/>
                  <a:pt x="83" y="2776"/>
                </a:cubicBezTo>
                <a:cubicBezTo>
                  <a:pt x="98" y="2759"/>
                  <a:pt x="117" y="2748"/>
                  <a:pt x="139" y="2743"/>
                </a:cubicBezTo>
                <a:cubicBezTo>
                  <a:pt x="153" y="2739"/>
                  <a:pt x="180" y="2703"/>
                  <a:pt x="181" y="2688"/>
                </a:cubicBezTo>
                <a:cubicBezTo>
                  <a:pt x="181" y="2683"/>
                  <a:pt x="181" y="2679"/>
                  <a:pt x="175" y="2677"/>
                </a:cubicBezTo>
                <a:cubicBezTo>
                  <a:pt x="144" y="2663"/>
                  <a:pt x="129" y="2636"/>
                  <a:pt x="116" y="2607"/>
                </a:cubicBezTo>
                <a:cubicBezTo>
                  <a:pt x="113" y="2601"/>
                  <a:pt x="111" y="2596"/>
                  <a:pt x="108" y="2591"/>
                </a:cubicBezTo>
                <a:cubicBezTo>
                  <a:pt x="98" y="2575"/>
                  <a:pt x="93" y="2561"/>
                  <a:pt x="100" y="2541"/>
                </a:cubicBezTo>
                <a:cubicBezTo>
                  <a:pt x="107" y="2521"/>
                  <a:pt x="96" y="2501"/>
                  <a:pt x="86" y="2483"/>
                </a:cubicBezTo>
                <a:cubicBezTo>
                  <a:pt x="82" y="2474"/>
                  <a:pt x="80" y="2468"/>
                  <a:pt x="87" y="2459"/>
                </a:cubicBezTo>
                <a:cubicBezTo>
                  <a:pt x="115" y="2421"/>
                  <a:pt x="136" y="2379"/>
                  <a:pt x="140" y="2330"/>
                </a:cubicBezTo>
                <a:cubicBezTo>
                  <a:pt x="141" y="2323"/>
                  <a:pt x="143" y="2320"/>
                  <a:pt x="150" y="2322"/>
                </a:cubicBezTo>
                <a:cubicBezTo>
                  <a:pt x="178" y="2328"/>
                  <a:pt x="196" y="2313"/>
                  <a:pt x="211" y="2293"/>
                </a:cubicBezTo>
                <a:cubicBezTo>
                  <a:pt x="218" y="2284"/>
                  <a:pt x="224" y="2279"/>
                  <a:pt x="237" y="2285"/>
                </a:cubicBezTo>
                <a:cubicBezTo>
                  <a:pt x="253" y="2294"/>
                  <a:pt x="268" y="2286"/>
                  <a:pt x="281" y="2275"/>
                </a:cubicBezTo>
                <a:cubicBezTo>
                  <a:pt x="292" y="2266"/>
                  <a:pt x="303" y="2255"/>
                  <a:pt x="314" y="2246"/>
                </a:cubicBezTo>
                <a:cubicBezTo>
                  <a:pt x="325" y="2238"/>
                  <a:pt x="335" y="2237"/>
                  <a:pt x="338" y="2254"/>
                </a:cubicBezTo>
                <a:cubicBezTo>
                  <a:pt x="338" y="2258"/>
                  <a:pt x="339" y="2262"/>
                  <a:pt x="341" y="2266"/>
                </a:cubicBezTo>
                <a:cubicBezTo>
                  <a:pt x="343" y="2271"/>
                  <a:pt x="343" y="2279"/>
                  <a:pt x="350" y="2280"/>
                </a:cubicBezTo>
                <a:cubicBezTo>
                  <a:pt x="356" y="2280"/>
                  <a:pt x="360" y="2275"/>
                  <a:pt x="363" y="2271"/>
                </a:cubicBezTo>
                <a:cubicBezTo>
                  <a:pt x="378" y="2254"/>
                  <a:pt x="384" y="2255"/>
                  <a:pt x="393" y="2276"/>
                </a:cubicBezTo>
                <a:cubicBezTo>
                  <a:pt x="395" y="2281"/>
                  <a:pt x="396" y="2285"/>
                  <a:pt x="399" y="2289"/>
                </a:cubicBezTo>
                <a:cubicBezTo>
                  <a:pt x="403" y="2295"/>
                  <a:pt x="407" y="2300"/>
                  <a:pt x="417" y="2296"/>
                </a:cubicBezTo>
                <a:cubicBezTo>
                  <a:pt x="426" y="2291"/>
                  <a:pt x="426" y="2287"/>
                  <a:pt x="424" y="2279"/>
                </a:cubicBezTo>
                <a:cubicBezTo>
                  <a:pt x="414" y="2234"/>
                  <a:pt x="425" y="2195"/>
                  <a:pt x="452" y="2158"/>
                </a:cubicBezTo>
                <a:cubicBezTo>
                  <a:pt x="468" y="2136"/>
                  <a:pt x="489" y="2122"/>
                  <a:pt x="516" y="2118"/>
                </a:cubicBezTo>
                <a:cubicBezTo>
                  <a:pt x="528" y="2116"/>
                  <a:pt x="530" y="2112"/>
                  <a:pt x="526" y="2101"/>
                </a:cubicBezTo>
                <a:cubicBezTo>
                  <a:pt x="521" y="2088"/>
                  <a:pt x="517" y="2073"/>
                  <a:pt x="508" y="2062"/>
                </a:cubicBezTo>
                <a:cubicBezTo>
                  <a:pt x="501" y="2054"/>
                  <a:pt x="503" y="2050"/>
                  <a:pt x="512" y="2045"/>
                </a:cubicBezTo>
                <a:cubicBezTo>
                  <a:pt x="531" y="2036"/>
                  <a:pt x="542" y="1996"/>
                  <a:pt x="531" y="1978"/>
                </a:cubicBezTo>
                <a:cubicBezTo>
                  <a:pt x="527" y="1972"/>
                  <a:pt x="521" y="1972"/>
                  <a:pt x="516" y="1971"/>
                </a:cubicBezTo>
                <a:cubicBezTo>
                  <a:pt x="500" y="1967"/>
                  <a:pt x="485" y="1962"/>
                  <a:pt x="473" y="1950"/>
                </a:cubicBezTo>
                <a:cubicBezTo>
                  <a:pt x="454" y="1929"/>
                  <a:pt x="460" y="1910"/>
                  <a:pt x="488" y="1904"/>
                </a:cubicBezTo>
                <a:cubicBezTo>
                  <a:pt x="496" y="1902"/>
                  <a:pt x="505" y="1902"/>
                  <a:pt x="513" y="1900"/>
                </a:cubicBezTo>
                <a:cubicBezTo>
                  <a:pt x="535" y="1894"/>
                  <a:pt x="541" y="1884"/>
                  <a:pt x="534" y="1862"/>
                </a:cubicBezTo>
                <a:cubicBezTo>
                  <a:pt x="531" y="1851"/>
                  <a:pt x="525" y="1843"/>
                  <a:pt x="519" y="1834"/>
                </a:cubicBezTo>
                <a:cubicBezTo>
                  <a:pt x="512" y="1825"/>
                  <a:pt x="506" y="1817"/>
                  <a:pt x="501" y="1807"/>
                </a:cubicBezTo>
                <a:cubicBezTo>
                  <a:pt x="497" y="1800"/>
                  <a:pt x="494" y="1791"/>
                  <a:pt x="496" y="1782"/>
                </a:cubicBezTo>
                <a:cubicBezTo>
                  <a:pt x="500" y="1770"/>
                  <a:pt x="511" y="1778"/>
                  <a:pt x="518" y="1777"/>
                </a:cubicBezTo>
                <a:cubicBezTo>
                  <a:pt x="535" y="1773"/>
                  <a:pt x="553" y="1772"/>
                  <a:pt x="567" y="1761"/>
                </a:cubicBezTo>
                <a:cubicBezTo>
                  <a:pt x="576" y="1753"/>
                  <a:pt x="578" y="1746"/>
                  <a:pt x="571" y="1735"/>
                </a:cubicBezTo>
                <a:cubicBezTo>
                  <a:pt x="561" y="1720"/>
                  <a:pt x="547" y="1706"/>
                  <a:pt x="535" y="1693"/>
                </a:cubicBezTo>
                <a:cubicBezTo>
                  <a:pt x="515" y="1671"/>
                  <a:pt x="499" y="1649"/>
                  <a:pt x="514" y="1618"/>
                </a:cubicBezTo>
                <a:cubicBezTo>
                  <a:pt x="517" y="1610"/>
                  <a:pt x="512" y="1605"/>
                  <a:pt x="508" y="1600"/>
                </a:cubicBezTo>
                <a:cubicBezTo>
                  <a:pt x="501" y="1590"/>
                  <a:pt x="490" y="1584"/>
                  <a:pt x="480" y="1579"/>
                </a:cubicBezTo>
                <a:cubicBezTo>
                  <a:pt x="464" y="1571"/>
                  <a:pt x="448" y="1565"/>
                  <a:pt x="440" y="15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scene3d>
            <a:camera prst="isometricTopUp">
              <a:rot lat="585005" lon="17518078" rev="3941966"/>
            </a:camera>
            <a:lightRig rig="threePt" dir="t"/>
          </a:scene3d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20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C3BD627-8DC3-4319-BBE7-62A9DC5A6810}"/>
              </a:ext>
            </a:extLst>
          </p:cNvPr>
          <p:cNvGrpSpPr/>
          <p:nvPr/>
        </p:nvGrpSpPr>
        <p:grpSpPr>
          <a:xfrm>
            <a:off x="1210933" y="1907281"/>
            <a:ext cx="5141550" cy="3825533"/>
            <a:chOff x="4733216" y="3486970"/>
            <a:chExt cx="7836692" cy="5830833"/>
          </a:xfrm>
          <a:solidFill>
            <a:schemeClr val="bg1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A4296D1-9136-4EF7-BF73-9C4336E28E0C}"/>
                </a:ext>
              </a:extLst>
            </p:cNvPr>
            <p:cNvSpPr/>
            <p:nvPr/>
          </p:nvSpPr>
          <p:spPr>
            <a:xfrm rot="5400000">
              <a:off x="6801154" y="2120167"/>
              <a:ext cx="4401951" cy="7135557"/>
            </a:xfrm>
            <a:custGeom>
              <a:avLst/>
              <a:gdLst>
                <a:gd name="connsiteX0" fmla="*/ 1574201 w 4401951"/>
                <a:gd name="connsiteY0" fmla="*/ 1307005 h 7135557"/>
                <a:gd name="connsiteX1" fmla="*/ 1595137 w 4401951"/>
                <a:gd name="connsiteY1" fmla="*/ 1308799 h 7135557"/>
                <a:gd name="connsiteX2" fmla="*/ 1596178 w 4401951"/>
                <a:gd name="connsiteY2" fmla="*/ 1307005 h 7135557"/>
                <a:gd name="connsiteX3" fmla="*/ 1292196 w 4401951"/>
                <a:gd name="connsiteY3" fmla="*/ 1246107 h 7135557"/>
                <a:gd name="connsiteX4" fmla="*/ 1354627 w 4401951"/>
                <a:gd name="connsiteY4" fmla="*/ 1145598 h 7135557"/>
                <a:gd name="connsiteX5" fmla="*/ 1392692 w 4401951"/>
                <a:gd name="connsiteY5" fmla="*/ 1097590 h 7135557"/>
                <a:gd name="connsiteX6" fmla="*/ 1392692 w 4401951"/>
                <a:gd name="connsiteY6" fmla="*/ 698917 h 7135557"/>
                <a:gd name="connsiteX7" fmla="*/ 10305 w 4401951"/>
                <a:gd name="connsiteY7" fmla="*/ 1963449 h 7135557"/>
                <a:gd name="connsiteX8" fmla="*/ 243210 w 4401951"/>
                <a:gd name="connsiteY8" fmla="*/ 1270953 h 7135557"/>
                <a:gd name="connsiteX9" fmla="*/ 521312 w 4401951"/>
                <a:gd name="connsiteY9" fmla="*/ 2463671 h 7135557"/>
                <a:gd name="connsiteX10" fmla="*/ 1032923 w 4401951"/>
                <a:gd name="connsiteY10" fmla="*/ 24092 h 7135557"/>
                <a:gd name="connsiteX11" fmla="*/ 1044438 w 4401951"/>
                <a:gd name="connsiteY11" fmla="*/ 0 h 7135557"/>
                <a:gd name="connsiteX12" fmla="*/ 1093672 w 4401951"/>
                <a:gd name="connsiteY12" fmla="*/ 664478 h 7135557"/>
                <a:gd name="connsiteX13" fmla="*/ 1143670 w 4401951"/>
                <a:gd name="connsiteY13" fmla="*/ 593153 h 7135557"/>
                <a:gd name="connsiteX14" fmla="*/ 1389562 w 4401951"/>
                <a:gd name="connsiteY14" fmla="*/ 359293 h 7135557"/>
                <a:gd name="connsiteX15" fmla="*/ 1230812 w 4401951"/>
                <a:gd name="connsiteY15" fmla="*/ 1223676 h 7135557"/>
                <a:gd name="connsiteX16" fmla="*/ 1377075 w 4401951"/>
                <a:gd name="connsiteY16" fmla="*/ 659632 h 7135557"/>
                <a:gd name="connsiteX17" fmla="*/ 1392692 w 4401951"/>
                <a:gd name="connsiteY17" fmla="*/ 617304 h 7135557"/>
                <a:gd name="connsiteX18" fmla="*/ 1392692 w 4401951"/>
                <a:gd name="connsiteY18" fmla="*/ 391528 h 7135557"/>
                <a:gd name="connsiteX19" fmla="*/ 1418889 w 4401951"/>
                <a:gd name="connsiteY19" fmla="*/ 509430 h 7135557"/>
                <a:gd name="connsiteX20" fmla="*/ 1422175 w 4401951"/>
                <a:gd name="connsiteY20" fmla="*/ 537401 h 7135557"/>
                <a:gd name="connsiteX21" fmla="*/ 1422535 w 4401951"/>
                <a:gd name="connsiteY21" fmla="*/ 536423 h 7135557"/>
                <a:gd name="connsiteX22" fmla="*/ 1422245 w 4401951"/>
                <a:gd name="connsiteY22" fmla="*/ 538004 h 7135557"/>
                <a:gd name="connsiteX23" fmla="*/ 1447174 w 4401951"/>
                <a:gd name="connsiteY23" fmla="*/ 750227 h 7135557"/>
                <a:gd name="connsiteX24" fmla="*/ 1448990 w 4401951"/>
                <a:gd name="connsiteY24" fmla="*/ 775589 h 7135557"/>
                <a:gd name="connsiteX25" fmla="*/ 1465396 w 4401951"/>
                <a:gd name="connsiteY25" fmla="*/ 822804 h 7135557"/>
                <a:gd name="connsiteX26" fmla="*/ 1504879 w 4401951"/>
                <a:gd name="connsiteY26" fmla="*/ 989383 h 7135557"/>
                <a:gd name="connsiteX27" fmla="*/ 1525291 w 4401951"/>
                <a:gd name="connsiteY27" fmla="*/ 962032 h 7135557"/>
                <a:gd name="connsiteX28" fmla="*/ 1586713 w 4401951"/>
                <a:gd name="connsiteY28" fmla="*/ 781661 h 7135557"/>
                <a:gd name="connsiteX29" fmla="*/ 1588900 w 4401951"/>
                <a:gd name="connsiteY29" fmla="*/ 742775 h 7135557"/>
                <a:gd name="connsiteX30" fmla="*/ 1547037 w 4401951"/>
                <a:gd name="connsiteY30" fmla="*/ 655005 h 7135557"/>
                <a:gd name="connsiteX31" fmla="*/ 1482690 w 4401951"/>
                <a:gd name="connsiteY31" fmla="*/ 547744 h 7135557"/>
                <a:gd name="connsiteX32" fmla="*/ 1587215 w 4401951"/>
                <a:gd name="connsiteY32" fmla="*/ 625548 h 7135557"/>
                <a:gd name="connsiteX33" fmla="*/ 1582482 w 4401951"/>
                <a:gd name="connsiteY33" fmla="*/ 574855 h 7135557"/>
                <a:gd name="connsiteX34" fmla="*/ 1467846 w 4401951"/>
                <a:gd name="connsiteY34" fmla="*/ 238210 h 7135557"/>
                <a:gd name="connsiteX35" fmla="*/ 1861129 w 4401951"/>
                <a:gd name="connsiteY35" fmla="*/ 883588 h 7135557"/>
                <a:gd name="connsiteX36" fmla="*/ 1867608 w 4401951"/>
                <a:gd name="connsiteY36" fmla="*/ 952388 h 7135557"/>
                <a:gd name="connsiteX37" fmla="*/ 1901281 w 4401951"/>
                <a:gd name="connsiteY37" fmla="*/ 1014707 h 7135557"/>
                <a:gd name="connsiteX38" fmla="*/ 1931966 w 4401951"/>
                <a:gd name="connsiteY38" fmla="*/ 1099383 h 7135557"/>
                <a:gd name="connsiteX39" fmla="*/ 1935528 w 4401951"/>
                <a:gd name="connsiteY39" fmla="*/ 1036077 h 7135557"/>
                <a:gd name="connsiteX40" fmla="*/ 1810993 w 4401951"/>
                <a:gd name="connsiteY40" fmla="*/ 593384 h 7135557"/>
                <a:gd name="connsiteX41" fmla="*/ 2043828 w 4401951"/>
                <a:gd name="connsiteY41" fmla="*/ 843442 h 7135557"/>
                <a:gd name="connsiteX42" fmla="*/ 2112308 w 4401951"/>
                <a:gd name="connsiteY42" fmla="*/ 960153 h 7135557"/>
                <a:gd name="connsiteX43" fmla="*/ 2183813 w 4401951"/>
                <a:gd name="connsiteY43" fmla="*/ 879627 h 7135557"/>
                <a:gd name="connsiteX44" fmla="*/ 2714982 w 4401951"/>
                <a:gd name="connsiteY44" fmla="*/ 21558 h 7135557"/>
                <a:gd name="connsiteX45" fmla="*/ 1715073 w 4401951"/>
                <a:gd name="connsiteY45" fmla="*/ 2645841 h 7135557"/>
                <a:gd name="connsiteX46" fmla="*/ 2784794 w 4401951"/>
                <a:gd name="connsiteY46" fmla="*/ 1156569 h 7135557"/>
                <a:gd name="connsiteX47" fmla="*/ 1969674 w 4401951"/>
                <a:gd name="connsiteY47" fmla="*/ 3737766 h 7135557"/>
                <a:gd name="connsiteX48" fmla="*/ 2540919 w 4401951"/>
                <a:gd name="connsiteY48" fmla="*/ 3073208 h 7135557"/>
                <a:gd name="connsiteX49" fmla="*/ 2241680 w 4401951"/>
                <a:gd name="connsiteY49" fmla="*/ 4524527 h 7135557"/>
                <a:gd name="connsiteX50" fmla="*/ 2635972 w 4401951"/>
                <a:gd name="connsiteY50" fmla="*/ 3936651 h 7135557"/>
                <a:gd name="connsiteX51" fmla="*/ 2980221 w 4401951"/>
                <a:gd name="connsiteY51" fmla="*/ 4653430 h 7135557"/>
                <a:gd name="connsiteX52" fmla="*/ 2724238 w 4401951"/>
                <a:gd name="connsiteY52" fmla="*/ 5226768 h 7135557"/>
                <a:gd name="connsiteX53" fmla="*/ 3269110 w 4401951"/>
                <a:gd name="connsiteY53" fmla="*/ 4904889 h 7135557"/>
                <a:gd name="connsiteX54" fmla="*/ 4062237 w 4401951"/>
                <a:gd name="connsiteY54" fmla="*/ 6863126 h 7135557"/>
                <a:gd name="connsiteX55" fmla="*/ 1163872 w 4401951"/>
                <a:gd name="connsiteY55" fmla="*/ 2381077 h 7135557"/>
                <a:gd name="connsiteX56" fmla="*/ 1171818 w 4401951"/>
                <a:gd name="connsiteY56" fmla="*/ 2187765 h 7135557"/>
                <a:gd name="connsiteX57" fmla="*/ 1165562 w 4401951"/>
                <a:gd name="connsiteY57" fmla="*/ 2187901 h 7135557"/>
                <a:gd name="connsiteX58" fmla="*/ 1159676 w 4401951"/>
                <a:gd name="connsiteY58" fmla="*/ 2158334 h 7135557"/>
                <a:gd name="connsiteX59" fmla="*/ 1140976 w 4401951"/>
                <a:gd name="connsiteY59" fmla="*/ 2015351 h 7135557"/>
                <a:gd name="connsiteX60" fmla="*/ 1134897 w 4401951"/>
                <a:gd name="connsiteY60" fmla="*/ 1881299 h 7135557"/>
                <a:gd name="connsiteX61" fmla="*/ 1113671 w 4401951"/>
                <a:gd name="connsiteY61" fmla="*/ 2032179 h 7135557"/>
                <a:gd name="connsiteX62" fmla="*/ 4401951 w 4401951"/>
                <a:gd name="connsiteY62" fmla="*/ 7116709 h 7135557"/>
                <a:gd name="connsiteX63" fmla="*/ 820316 w 4401951"/>
                <a:gd name="connsiteY63" fmla="*/ 6024940 h 7135557"/>
                <a:gd name="connsiteX64" fmla="*/ 1563906 w 4401951"/>
                <a:gd name="connsiteY64" fmla="*/ 6099531 h 7135557"/>
                <a:gd name="connsiteX65" fmla="*/ 162104 w 4401951"/>
                <a:gd name="connsiteY65" fmla="*/ 4265506 h 7135557"/>
                <a:gd name="connsiteX66" fmla="*/ 884894 w 4401951"/>
                <a:gd name="connsiteY66" fmla="*/ 4858595 h 7135557"/>
                <a:gd name="connsiteX67" fmla="*/ 59825 w 4401951"/>
                <a:gd name="connsiteY67" fmla="*/ 3067213 h 7135557"/>
                <a:gd name="connsiteX68" fmla="*/ 601746 w 4401951"/>
                <a:gd name="connsiteY68" fmla="*/ 3720191 h 7135557"/>
                <a:gd name="connsiteX69" fmla="*/ 10305 w 4401951"/>
                <a:gd name="connsiteY69" fmla="*/ 1963449 h 7135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401951" h="7135557">
                  <a:moveTo>
                    <a:pt x="1574201" y="1307005"/>
                  </a:moveTo>
                  <a:lnTo>
                    <a:pt x="1595137" y="1308799"/>
                  </a:lnTo>
                  <a:lnTo>
                    <a:pt x="1596178" y="1307005"/>
                  </a:lnTo>
                  <a:close/>
                  <a:moveTo>
                    <a:pt x="1292196" y="1246107"/>
                  </a:moveTo>
                  <a:lnTo>
                    <a:pt x="1354627" y="1145598"/>
                  </a:lnTo>
                  <a:lnTo>
                    <a:pt x="1392692" y="1097590"/>
                  </a:lnTo>
                  <a:lnTo>
                    <a:pt x="1392692" y="698917"/>
                  </a:lnTo>
                  <a:close/>
                  <a:moveTo>
                    <a:pt x="10305" y="1963449"/>
                  </a:moveTo>
                  <a:cubicBezTo>
                    <a:pt x="35305" y="1737141"/>
                    <a:pt x="107341" y="1504847"/>
                    <a:pt x="243210" y="1270953"/>
                  </a:cubicBezTo>
                  <a:cubicBezTo>
                    <a:pt x="169779" y="1766302"/>
                    <a:pt x="247539" y="2226400"/>
                    <a:pt x="521312" y="2463671"/>
                  </a:cubicBezTo>
                  <a:cubicBezTo>
                    <a:pt x="290444" y="1194996"/>
                    <a:pt x="254291" y="837377"/>
                    <a:pt x="1032923" y="24092"/>
                  </a:cubicBezTo>
                  <a:cubicBezTo>
                    <a:pt x="1038793" y="11284"/>
                    <a:pt x="1042539" y="3412"/>
                    <a:pt x="1044438" y="0"/>
                  </a:cubicBezTo>
                  <a:lnTo>
                    <a:pt x="1093672" y="664478"/>
                  </a:lnTo>
                  <a:lnTo>
                    <a:pt x="1143670" y="593153"/>
                  </a:lnTo>
                  <a:cubicBezTo>
                    <a:pt x="1210644" y="509720"/>
                    <a:pt x="1291811" y="431141"/>
                    <a:pt x="1389562" y="359293"/>
                  </a:cubicBezTo>
                  <a:cubicBezTo>
                    <a:pt x="1199332" y="664152"/>
                    <a:pt x="1118671" y="989135"/>
                    <a:pt x="1230812" y="1223676"/>
                  </a:cubicBezTo>
                  <a:cubicBezTo>
                    <a:pt x="1283709" y="998470"/>
                    <a:pt x="1328298" y="814214"/>
                    <a:pt x="1377075" y="659632"/>
                  </a:cubicBezTo>
                  <a:lnTo>
                    <a:pt x="1392692" y="617304"/>
                  </a:lnTo>
                  <a:lnTo>
                    <a:pt x="1392692" y="391528"/>
                  </a:lnTo>
                  <a:lnTo>
                    <a:pt x="1418889" y="509430"/>
                  </a:lnTo>
                  <a:lnTo>
                    <a:pt x="1422175" y="537401"/>
                  </a:lnTo>
                  <a:lnTo>
                    <a:pt x="1422535" y="536423"/>
                  </a:lnTo>
                  <a:cubicBezTo>
                    <a:pt x="1422439" y="536949"/>
                    <a:pt x="1422342" y="537477"/>
                    <a:pt x="1422245" y="538004"/>
                  </a:cubicBezTo>
                  <a:lnTo>
                    <a:pt x="1447174" y="750227"/>
                  </a:lnTo>
                  <a:lnTo>
                    <a:pt x="1448990" y="775589"/>
                  </a:lnTo>
                  <a:lnTo>
                    <a:pt x="1465396" y="822804"/>
                  </a:lnTo>
                  <a:lnTo>
                    <a:pt x="1504879" y="989383"/>
                  </a:lnTo>
                  <a:lnTo>
                    <a:pt x="1525291" y="962032"/>
                  </a:lnTo>
                  <a:cubicBezTo>
                    <a:pt x="1557458" y="907490"/>
                    <a:pt x="1577556" y="846778"/>
                    <a:pt x="1586713" y="781661"/>
                  </a:cubicBezTo>
                  <a:cubicBezTo>
                    <a:pt x="1587442" y="768698"/>
                    <a:pt x="1588171" y="755737"/>
                    <a:pt x="1588900" y="742775"/>
                  </a:cubicBezTo>
                  <a:lnTo>
                    <a:pt x="1547037" y="655005"/>
                  </a:lnTo>
                  <a:cubicBezTo>
                    <a:pt x="1527714" y="619152"/>
                    <a:pt x="1506210" y="583330"/>
                    <a:pt x="1482690" y="547744"/>
                  </a:cubicBezTo>
                  <a:lnTo>
                    <a:pt x="1587215" y="625548"/>
                  </a:lnTo>
                  <a:lnTo>
                    <a:pt x="1582482" y="574855"/>
                  </a:lnTo>
                  <a:cubicBezTo>
                    <a:pt x="1565083" y="466606"/>
                    <a:pt x="1525602" y="352408"/>
                    <a:pt x="1467846" y="238210"/>
                  </a:cubicBezTo>
                  <a:cubicBezTo>
                    <a:pt x="1710374" y="439406"/>
                    <a:pt x="1825116" y="661256"/>
                    <a:pt x="1861129" y="883588"/>
                  </a:cubicBezTo>
                  <a:lnTo>
                    <a:pt x="1867608" y="952388"/>
                  </a:lnTo>
                  <a:lnTo>
                    <a:pt x="1901281" y="1014707"/>
                  </a:lnTo>
                  <a:lnTo>
                    <a:pt x="1931966" y="1099383"/>
                  </a:lnTo>
                  <a:lnTo>
                    <a:pt x="1935528" y="1036077"/>
                  </a:lnTo>
                  <a:cubicBezTo>
                    <a:pt x="1932520" y="897911"/>
                    <a:pt x="1887999" y="745647"/>
                    <a:pt x="1810993" y="593384"/>
                  </a:cubicBezTo>
                  <a:cubicBezTo>
                    <a:pt x="1908003" y="673863"/>
                    <a:pt x="1984569" y="757646"/>
                    <a:pt x="2043828" y="843442"/>
                  </a:cubicBezTo>
                  <a:lnTo>
                    <a:pt x="2112308" y="960153"/>
                  </a:lnTo>
                  <a:lnTo>
                    <a:pt x="2183813" y="879627"/>
                  </a:lnTo>
                  <a:cubicBezTo>
                    <a:pt x="2322640" y="717571"/>
                    <a:pt x="2486557" y="489948"/>
                    <a:pt x="2714982" y="21558"/>
                  </a:cubicBezTo>
                  <a:cubicBezTo>
                    <a:pt x="3240019" y="1209833"/>
                    <a:pt x="1631771" y="1832795"/>
                    <a:pt x="1715073" y="2645841"/>
                  </a:cubicBezTo>
                  <a:cubicBezTo>
                    <a:pt x="2045535" y="2037427"/>
                    <a:pt x="2319419" y="1566185"/>
                    <a:pt x="2784794" y="1156569"/>
                  </a:cubicBezTo>
                  <a:cubicBezTo>
                    <a:pt x="3117678" y="2938725"/>
                    <a:pt x="2267144" y="2835936"/>
                    <a:pt x="1969674" y="3737766"/>
                  </a:cubicBezTo>
                  <a:cubicBezTo>
                    <a:pt x="2204132" y="3553211"/>
                    <a:pt x="2311509" y="3203451"/>
                    <a:pt x="2540919" y="3073208"/>
                  </a:cubicBezTo>
                  <a:cubicBezTo>
                    <a:pt x="2781764" y="3802291"/>
                    <a:pt x="2294248" y="3762456"/>
                    <a:pt x="2241680" y="4524527"/>
                  </a:cubicBezTo>
                  <a:lnTo>
                    <a:pt x="2635972" y="3936651"/>
                  </a:lnTo>
                  <a:cubicBezTo>
                    <a:pt x="2747761" y="4010954"/>
                    <a:pt x="2965511" y="4438411"/>
                    <a:pt x="2980221" y="4653430"/>
                  </a:cubicBezTo>
                  <a:cubicBezTo>
                    <a:pt x="2994932" y="4868450"/>
                    <a:pt x="2868201" y="4856669"/>
                    <a:pt x="2724238" y="5226768"/>
                  </a:cubicBezTo>
                  <a:cubicBezTo>
                    <a:pt x="2879924" y="5084195"/>
                    <a:pt x="3180097" y="4801659"/>
                    <a:pt x="3269110" y="4904889"/>
                  </a:cubicBezTo>
                  <a:cubicBezTo>
                    <a:pt x="3572739" y="5194238"/>
                    <a:pt x="3288409" y="5620681"/>
                    <a:pt x="4062237" y="6863126"/>
                  </a:cubicBezTo>
                  <a:cubicBezTo>
                    <a:pt x="2180073" y="6016731"/>
                    <a:pt x="1166812" y="4088916"/>
                    <a:pt x="1163872" y="2381077"/>
                  </a:cubicBezTo>
                  <a:lnTo>
                    <a:pt x="1171818" y="2187765"/>
                  </a:lnTo>
                  <a:lnTo>
                    <a:pt x="1165562" y="2187901"/>
                  </a:lnTo>
                  <a:lnTo>
                    <a:pt x="1159676" y="2158334"/>
                  </a:lnTo>
                  <a:cubicBezTo>
                    <a:pt x="1151650" y="2111164"/>
                    <a:pt x="1145304" y="2063446"/>
                    <a:pt x="1140976" y="2015351"/>
                  </a:cubicBezTo>
                  <a:lnTo>
                    <a:pt x="1134897" y="1881299"/>
                  </a:lnTo>
                  <a:lnTo>
                    <a:pt x="1113671" y="2032179"/>
                  </a:lnTo>
                  <a:cubicBezTo>
                    <a:pt x="927929" y="3958603"/>
                    <a:pt x="2274745" y="6444895"/>
                    <a:pt x="4401951" y="7116709"/>
                  </a:cubicBezTo>
                  <a:cubicBezTo>
                    <a:pt x="2031981" y="7255286"/>
                    <a:pt x="1150032" y="6603410"/>
                    <a:pt x="820316" y="6024940"/>
                  </a:cubicBezTo>
                  <a:cubicBezTo>
                    <a:pt x="1359331" y="6159038"/>
                    <a:pt x="1370002" y="6176835"/>
                    <a:pt x="1563906" y="6099531"/>
                  </a:cubicBezTo>
                  <a:cubicBezTo>
                    <a:pt x="517037" y="5889014"/>
                    <a:pt x="393579" y="5232930"/>
                    <a:pt x="162104" y="4265506"/>
                  </a:cubicBezTo>
                  <a:cubicBezTo>
                    <a:pt x="342018" y="4353444"/>
                    <a:pt x="494429" y="4855174"/>
                    <a:pt x="884894" y="4858595"/>
                  </a:cubicBezTo>
                  <a:cubicBezTo>
                    <a:pt x="498053" y="4364291"/>
                    <a:pt x="-195081" y="3923696"/>
                    <a:pt x="59825" y="3067213"/>
                  </a:cubicBezTo>
                  <a:cubicBezTo>
                    <a:pt x="327943" y="3660046"/>
                    <a:pt x="203678" y="3405627"/>
                    <a:pt x="601746" y="3720191"/>
                  </a:cubicBezTo>
                  <a:cubicBezTo>
                    <a:pt x="283632" y="3267428"/>
                    <a:pt x="-64693" y="2642375"/>
                    <a:pt x="10305" y="196344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13F2C3F8-1CA0-4C5C-886C-E20CDA99E954}"/>
                </a:ext>
              </a:extLst>
            </p:cNvPr>
            <p:cNvSpPr/>
            <p:nvPr/>
          </p:nvSpPr>
          <p:spPr>
            <a:xfrm rot="1520710">
              <a:off x="4733216" y="7292574"/>
              <a:ext cx="678947" cy="2025229"/>
            </a:xfrm>
            <a:custGeom>
              <a:avLst/>
              <a:gdLst>
                <a:gd name="connsiteX0" fmla="*/ 541078 w 678947"/>
                <a:gd name="connsiteY0" fmla="*/ 692150 h 1803619"/>
                <a:gd name="connsiteX1" fmla="*/ 675744 w 678947"/>
                <a:gd name="connsiteY1" fmla="*/ 1076908 h 1803619"/>
                <a:gd name="connsiteX2" fmla="*/ 678947 w 678947"/>
                <a:gd name="connsiteY2" fmla="*/ 1076908 h 1803619"/>
                <a:gd name="connsiteX3" fmla="*/ 677934 w 678947"/>
                <a:gd name="connsiteY3" fmla="*/ 1079426 h 1803619"/>
                <a:gd name="connsiteX4" fmla="*/ 678947 w 678947"/>
                <a:gd name="connsiteY4" fmla="*/ 1080591 h 1803619"/>
                <a:gd name="connsiteX5" fmla="*/ 677465 w 678947"/>
                <a:gd name="connsiteY5" fmla="*/ 1080591 h 1803619"/>
                <a:gd name="connsiteX6" fmla="*/ 380803 w 678947"/>
                <a:gd name="connsiteY6" fmla="*/ 1798594 h 1803619"/>
                <a:gd name="connsiteX7" fmla="*/ 370346 w 678947"/>
                <a:gd name="connsiteY7" fmla="*/ 1206657 h 1803619"/>
                <a:gd name="connsiteX8" fmla="*/ 430248 w 678947"/>
                <a:gd name="connsiteY8" fmla="*/ 1124930 h 1803619"/>
                <a:gd name="connsiteX9" fmla="*/ 339473 w 678947"/>
                <a:gd name="connsiteY9" fmla="*/ 1037677 h 1803619"/>
                <a:gd name="connsiteX10" fmla="*/ 248698 w 678947"/>
                <a:gd name="connsiteY10" fmla="*/ 1124930 h 1803619"/>
                <a:gd name="connsiteX11" fmla="*/ 308601 w 678947"/>
                <a:gd name="connsiteY11" fmla="*/ 1206658 h 1803619"/>
                <a:gd name="connsiteX12" fmla="*/ 298145 w 678947"/>
                <a:gd name="connsiteY12" fmla="*/ 1803619 h 1803619"/>
                <a:gd name="connsiteX13" fmla="*/ 1482 w 678947"/>
                <a:gd name="connsiteY13" fmla="*/ 1080591 h 1803619"/>
                <a:gd name="connsiteX14" fmla="*/ 1 w 678947"/>
                <a:gd name="connsiteY14" fmla="*/ 1080591 h 1803619"/>
                <a:gd name="connsiteX15" fmla="*/ 977 w 678947"/>
                <a:gd name="connsiteY15" fmla="*/ 1079335 h 1803619"/>
                <a:gd name="connsiteX16" fmla="*/ 0 w 678947"/>
                <a:gd name="connsiteY16" fmla="*/ 1076908 h 1803619"/>
                <a:gd name="connsiteX17" fmla="*/ 2865 w 678947"/>
                <a:gd name="connsiteY17" fmla="*/ 1076908 h 1803619"/>
                <a:gd name="connsiteX18" fmla="*/ 128363 w 678947"/>
                <a:gd name="connsiteY18" fmla="*/ 696719 h 1803619"/>
                <a:gd name="connsiteX19" fmla="*/ 162613 w 678947"/>
                <a:gd name="connsiteY19" fmla="*/ 573663 h 1803619"/>
                <a:gd name="connsiteX20" fmla="*/ 516334 w 678947"/>
                <a:gd name="connsiteY20" fmla="*/ 573663 h 1803619"/>
                <a:gd name="connsiteX21" fmla="*/ 561325 w 678947"/>
                <a:gd name="connsiteY21" fmla="*/ 618654 h 1803619"/>
                <a:gd name="connsiteX22" fmla="*/ 516334 w 678947"/>
                <a:gd name="connsiteY22" fmla="*/ 663645 h 1803619"/>
                <a:gd name="connsiteX23" fmla="*/ 162613 w 678947"/>
                <a:gd name="connsiteY23" fmla="*/ 663645 h 1803619"/>
                <a:gd name="connsiteX24" fmla="*/ 117622 w 678947"/>
                <a:gd name="connsiteY24" fmla="*/ 618654 h 1803619"/>
                <a:gd name="connsiteX25" fmla="*/ 162613 w 678947"/>
                <a:gd name="connsiteY25" fmla="*/ 573663 h 1803619"/>
                <a:gd name="connsiteX26" fmla="*/ 346730 w 678947"/>
                <a:gd name="connsiteY26" fmla="*/ 0 h 1803619"/>
                <a:gd name="connsiteX27" fmla="*/ 477359 w 678947"/>
                <a:gd name="connsiteY27" fmla="*/ 58057 h 1803619"/>
                <a:gd name="connsiteX28" fmla="*/ 535416 w 678947"/>
                <a:gd name="connsiteY28" fmla="*/ 508918 h 1803619"/>
                <a:gd name="connsiteX29" fmla="*/ 143530 w 678947"/>
                <a:gd name="connsiteY29" fmla="*/ 508918 h 1803619"/>
                <a:gd name="connsiteX0" fmla="*/ 541078 w 678947"/>
                <a:gd name="connsiteY0" fmla="*/ 913760 h 2025229"/>
                <a:gd name="connsiteX1" fmla="*/ 675744 w 678947"/>
                <a:gd name="connsiteY1" fmla="*/ 1298518 h 2025229"/>
                <a:gd name="connsiteX2" fmla="*/ 678947 w 678947"/>
                <a:gd name="connsiteY2" fmla="*/ 1298518 h 2025229"/>
                <a:gd name="connsiteX3" fmla="*/ 677934 w 678947"/>
                <a:gd name="connsiteY3" fmla="*/ 1301036 h 2025229"/>
                <a:gd name="connsiteX4" fmla="*/ 678947 w 678947"/>
                <a:gd name="connsiteY4" fmla="*/ 1302201 h 2025229"/>
                <a:gd name="connsiteX5" fmla="*/ 677465 w 678947"/>
                <a:gd name="connsiteY5" fmla="*/ 1302201 h 2025229"/>
                <a:gd name="connsiteX6" fmla="*/ 380803 w 678947"/>
                <a:gd name="connsiteY6" fmla="*/ 2020204 h 2025229"/>
                <a:gd name="connsiteX7" fmla="*/ 370346 w 678947"/>
                <a:gd name="connsiteY7" fmla="*/ 1428267 h 2025229"/>
                <a:gd name="connsiteX8" fmla="*/ 430248 w 678947"/>
                <a:gd name="connsiteY8" fmla="*/ 1346540 h 2025229"/>
                <a:gd name="connsiteX9" fmla="*/ 339473 w 678947"/>
                <a:gd name="connsiteY9" fmla="*/ 1259287 h 2025229"/>
                <a:gd name="connsiteX10" fmla="*/ 248698 w 678947"/>
                <a:gd name="connsiteY10" fmla="*/ 1346540 h 2025229"/>
                <a:gd name="connsiteX11" fmla="*/ 308601 w 678947"/>
                <a:gd name="connsiteY11" fmla="*/ 1428268 h 2025229"/>
                <a:gd name="connsiteX12" fmla="*/ 298145 w 678947"/>
                <a:gd name="connsiteY12" fmla="*/ 2025229 h 2025229"/>
                <a:gd name="connsiteX13" fmla="*/ 1482 w 678947"/>
                <a:gd name="connsiteY13" fmla="*/ 1302201 h 2025229"/>
                <a:gd name="connsiteX14" fmla="*/ 1 w 678947"/>
                <a:gd name="connsiteY14" fmla="*/ 1302201 h 2025229"/>
                <a:gd name="connsiteX15" fmla="*/ 977 w 678947"/>
                <a:gd name="connsiteY15" fmla="*/ 1300945 h 2025229"/>
                <a:gd name="connsiteX16" fmla="*/ 0 w 678947"/>
                <a:gd name="connsiteY16" fmla="*/ 1298518 h 2025229"/>
                <a:gd name="connsiteX17" fmla="*/ 2865 w 678947"/>
                <a:gd name="connsiteY17" fmla="*/ 1298518 h 2025229"/>
                <a:gd name="connsiteX18" fmla="*/ 128363 w 678947"/>
                <a:gd name="connsiteY18" fmla="*/ 918329 h 2025229"/>
                <a:gd name="connsiteX19" fmla="*/ 541078 w 678947"/>
                <a:gd name="connsiteY19" fmla="*/ 913760 h 2025229"/>
                <a:gd name="connsiteX20" fmla="*/ 162613 w 678947"/>
                <a:gd name="connsiteY20" fmla="*/ 795273 h 2025229"/>
                <a:gd name="connsiteX21" fmla="*/ 516334 w 678947"/>
                <a:gd name="connsiteY21" fmla="*/ 795273 h 2025229"/>
                <a:gd name="connsiteX22" fmla="*/ 561325 w 678947"/>
                <a:gd name="connsiteY22" fmla="*/ 840264 h 2025229"/>
                <a:gd name="connsiteX23" fmla="*/ 516334 w 678947"/>
                <a:gd name="connsiteY23" fmla="*/ 885255 h 2025229"/>
                <a:gd name="connsiteX24" fmla="*/ 162613 w 678947"/>
                <a:gd name="connsiteY24" fmla="*/ 885255 h 2025229"/>
                <a:gd name="connsiteX25" fmla="*/ 117622 w 678947"/>
                <a:gd name="connsiteY25" fmla="*/ 840264 h 2025229"/>
                <a:gd name="connsiteX26" fmla="*/ 162613 w 678947"/>
                <a:gd name="connsiteY26" fmla="*/ 795273 h 2025229"/>
                <a:gd name="connsiteX27" fmla="*/ 306002 w 678947"/>
                <a:gd name="connsiteY27" fmla="*/ 0 h 2025229"/>
                <a:gd name="connsiteX28" fmla="*/ 477359 w 678947"/>
                <a:gd name="connsiteY28" fmla="*/ 279667 h 2025229"/>
                <a:gd name="connsiteX29" fmla="*/ 535416 w 678947"/>
                <a:gd name="connsiteY29" fmla="*/ 730528 h 2025229"/>
                <a:gd name="connsiteX30" fmla="*/ 143530 w 678947"/>
                <a:gd name="connsiteY30" fmla="*/ 730528 h 2025229"/>
                <a:gd name="connsiteX31" fmla="*/ 306002 w 678947"/>
                <a:gd name="connsiteY31" fmla="*/ 0 h 2025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678947" h="2025229">
                  <a:moveTo>
                    <a:pt x="541078" y="913760"/>
                  </a:moveTo>
                  <a:cubicBezTo>
                    <a:pt x="517510" y="1040676"/>
                    <a:pt x="540707" y="1154107"/>
                    <a:pt x="675744" y="1298518"/>
                  </a:cubicBezTo>
                  <a:lnTo>
                    <a:pt x="678947" y="1298518"/>
                  </a:lnTo>
                  <a:lnTo>
                    <a:pt x="677934" y="1301036"/>
                  </a:lnTo>
                  <a:lnTo>
                    <a:pt x="678947" y="1302201"/>
                  </a:lnTo>
                  <a:lnTo>
                    <a:pt x="677465" y="1302201"/>
                  </a:lnTo>
                  <a:lnTo>
                    <a:pt x="380803" y="2020204"/>
                  </a:lnTo>
                  <a:lnTo>
                    <a:pt x="370346" y="1428267"/>
                  </a:lnTo>
                  <a:cubicBezTo>
                    <a:pt x="405337" y="1416402"/>
                    <a:pt x="430248" y="1384267"/>
                    <a:pt x="430248" y="1346540"/>
                  </a:cubicBezTo>
                  <a:cubicBezTo>
                    <a:pt x="430248" y="1298351"/>
                    <a:pt x="389607" y="1259287"/>
                    <a:pt x="339473" y="1259287"/>
                  </a:cubicBezTo>
                  <a:cubicBezTo>
                    <a:pt x="289339" y="1259287"/>
                    <a:pt x="248698" y="1298351"/>
                    <a:pt x="248698" y="1346540"/>
                  </a:cubicBezTo>
                  <a:cubicBezTo>
                    <a:pt x="248698" y="1384267"/>
                    <a:pt x="273609" y="1416402"/>
                    <a:pt x="308601" y="1428268"/>
                  </a:cubicBezTo>
                  <a:cubicBezTo>
                    <a:pt x="308601" y="1640657"/>
                    <a:pt x="298145" y="1812840"/>
                    <a:pt x="298145" y="2025229"/>
                  </a:cubicBezTo>
                  <a:cubicBezTo>
                    <a:pt x="195772" y="1770818"/>
                    <a:pt x="103855" y="1556612"/>
                    <a:pt x="1482" y="1302201"/>
                  </a:cubicBezTo>
                  <a:lnTo>
                    <a:pt x="1" y="1302201"/>
                  </a:lnTo>
                  <a:cubicBezTo>
                    <a:pt x="335" y="1301788"/>
                    <a:pt x="668" y="1301375"/>
                    <a:pt x="977" y="1300945"/>
                  </a:cubicBezTo>
                  <a:lnTo>
                    <a:pt x="0" y="1298518"/>
                  </a:lnTo>
                  <a:lnTo>
                    <a:pt x="2865" y="1298518"/>
                  </a:lnTo>
                  <a:cubicBezTo>
                    <a:pt x="133453" y="1136606"/>
                    <a:pt x="156667" y="1063482"/>
                    <a:pt x="128363" y="918329"/>
                  </a:cubicBezTo>
                  <a:lnTo>
                    <a:pt x="541078" y="913760"/>
                  </a:lnTo>
                  <a:close/>
                  <a:moveTo>
                    <a:pt x="162613" y="795273"/>
                  </a:moveTo>
                  <a:lnTo>
                    <a:pt x="516334" y="795273"/>
                  </a:lnTo>
                  <a:cubicBezTo>
                    <a:pt x="541182" y="795273"/>
                    <a:pt x="561325" y="815416"/>
                    <a:pt x="561325" y="840264"/>
                  </a:cubicBezTo>
                  <a:cubicBezTo>
                    <a:pt x="561325" y="865112"/>
                    <a:pt x="541182" y="885255"/>
                    <a:pt x="516334" y="885255"/>
                  </a:cubicBezTo>
                  <a:lnTo>
                    <a:pt x="162613" y="885255"/>
                  </a:lnTo>
                  <a:cubicBezTo>
                    <a:pt x="137765" y="885255"/>
                    <a:pt x="117622" y="865112"/>
                    <a:pt x="117622" y="840264"/>
                  </a:cubicBezTo>
                  <a:cubicBezTo>
                    <a:pt x="117622" y="815416"/>
                    <a:pt x="137765" y="795273"/>
                    <a:pt x="162613" y="795273"/>
                  </a:cubicBezTo>
                  <a:close/>
                  <a:moveTo>
                    <a:pt x="306002" y="0"/>
                  </a:moveTo>
                  <a:lnTo>
                    <a:pt x="477359" y="279667"/>
                  </a:lnTo>
                  <a:lnTo>
                    <a:pt x="535416" y="730528"/>
                  </a:lnTo>
                  <a:lnTo>
                    <a:pt x="143530" y="730528"/>
                  </a:lnTo>
                  <a:cubicBezTo>
                    <a:pt x="211263" y="560889"/>
                    <a:pt x="238269" y="169639"/>
                    <a:pt x="3060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26355E-A180-4415-A282-BDD201486BDB}"/>
              </a:ext>
            </a:extLst>
          </p:cNvPr>
          <p:cNvGrpSpPr/>
          <p:nvPr/>
        </p:nvGrpSpPr>
        <p:grpSpPr>
          <a:xfrm rot="74106" flipH="1">
            <a:off x="7748957" y="1571359"/>
            <a:ext cx="497280" cy="594768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F267687D-5D54-4D4D-9555-A9B34255F78C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0B2E5AC4-C413-444C-BA68-C51DABC0ACA5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A9474942-B1EF-4076-990B-5BD620548910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718B5A3-0933-474D-846F-370E91AC1549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93AC4238-AFD2-4112-95D6-82ED82DE4A80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522E02E8-24E8-4F6B-9CB6-833954E78607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40128B42-AD27-4640-BC60-7FF4BD276DAE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90AB368-743C-4488-8EBA-F26521343263}"/>
              </a:ext>
            </a:extLst>
          </p:cNvPr>
          <p:cNvGrpSpPr/>
          <p:nvPr/>
        </p:nvGrpSpPr>
        <p:grpSpPr>
          <a:xfrm rot="74106" flipH="1">
            <a:off x="10271025" y="188204"/>
            <a:ext cx="914980" cy="1036921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6395662B-F167-44D5-814A-D7929D40CF63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586E9982-E4F6-49E6-9DFA-EAB7CB88D798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C88E72B-606C-455F-9F21-F74A1881DA1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281EF72A-930C-4BFD-A59C-8172CBE4C75B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C5150E5E-2835-46B3-AD5F-1CD59C385250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DFD155F-7F67-4D3D-A7D9-8A1EA7BB4F28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2C6F5F67-35F5-437F-B7C6-2BE7C1699A1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55016E2-82D8-42BE-9750-8C7CD1FC9A1F}"/>
              </a:ext>
            </a:extLst>
          </p:cNvPr>
          <p:cNvGrpSpPr/>
          <p:nvPr/>
        </p:nvGrpSpPr>
        <p:grpSpPr>
          <a:xfrm rot="74106" flipH="1">
            <a:off x="8028642" y="2577760"/>
            <a:ext cx="255546" cy="263981"/>
            <a:chOff x="5365048" y="1982197"/>
            <a:chExt cx="7362621" cy="7605634"/>
          </a:xfrm>
          <a:solidFill>
            <a:schemeClr val="bg1"/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7019B01-A3C5-4E7A-BA07-7B7E8B4B37E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A5D8B653-5BB2-417B-A240-6A188D1AD044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E53D7C37-A239-4161-9BD8-1642FFEA0F80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9299447B-4B56-4224-BD72-B4518A754DED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EFF8AB55-C79E-441E-A45D-A5F3AC94F5F3}"/>
                </a:ext>
              </a:extLst>
            </p:cNvPr>
            <p:cNvSpPr/>
            <p:nvPr/>
          </p:nvSpPr>
          <p:spPr>
            <a:xfrm>
              <a:off x="9871173" y="3444023"/>
              <a:ext cx="1940058" cy="2975318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  <a:gd name="connsiteX0" fmla="*/ 1247497 w 1247497"/>
                <a:gd name="connsiteY0" fmla="*/ 0 h 1024830"/>
                <a:gd name="connsiteX1" fmla="*/ 0 w 1247497"/>
                <a:gd name="connsiteY1" fmla="*/ 277330 h 1024830"/>
                <a:gd name="connsiteX2" fmla="*/ 113780 w 1247497"/>
                <a:gd name="connsiteY2" fmla="*/ 1024830 h 1024830"/>
                <a:gd name="connsiteX3" fmla="*/ 1247497 w 1247497"/>
                <a:gd name="connsiteY3" fmla="*/ 0 h 1024830"/>
                <a:gd name="connsiteX0" fmla="*/ 675581 w 675581"/>
                <a:gd name="connsiteY0" fmla="*/ 0 h 1036087"/>
                <a:gd name="connsiteX1" fmla="*/ 0 w 675581"/>
                <a:gd name="connsiteY1" fmla="*/ 288587 h 1036087"/>
                <a:gd name="connsiteX2" fmla="*/ 113780 w 675581"/>
                <a:gd name="connsiteY2" fmla="*/ 1036087 h 1036087"/>
                <a:gd name="connsiteX3" fmla="*/ 675581 w 675581"/>
                <a:gd name="connsiteY3" fmla="*/ 0 h 10360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581" h="1036087">
                  <a:moveTo>
                    <a:pt x="675581" y="0"/>
                  </a:moveTo>
                  <a:lnTo>
                    <a:pt x="0" y="288587"/>
                  </a:lnTo>
                  <a:lnTo>
                    <a:pt x="113780" y="1036087"/>
                  </a:lnTo>
                  <a:lnTo>
                    <a:pt x="675581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E55890C1-EF16-46DD-B244-0254EB37D873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750369BC-4FDE-4540-A1C7-8CC31E62E25C}"/>
                </a:ext>
              </a:extLst>
            </p:cNvPr>
            <p:cNvSpPr/>
            <p:nvPr/>
          </p:nvSpPr>
          <p:spPr>
            <a:xfrm>
              <a:off x="7708809" y="1982197"/>
              <a:ext cx="2543813" cy="4971750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  <a:gd name="connsiteX0" fmla="*/ 0 w 993639"/>
                <a:gd name="connsiteY0" fmla="*/ 595440 h 1852740"/>
                <a:gd name="connsiteX1" fmla="*/ 993498 w 993639"/>
                <a:gd name="connsiteY1" fmla="*/ 0 h 1852740"/>
                <a:gd name="connsiteX2" fmla="*/ 885825 w 993639"/>
                <a:gd name="connsiteY2" fmla="*/ 1852740 h 1852740"/>
                <a:gd name="connsiteX3" fmla="*/ 0 w 993639"/>
                <a:gd name="connsiteY3" fmla="*/ 595440 h 1852740"/>
                <a:gd name="connsiteX0" fmla="*/ 0 w 885825"/>
                <a:gd name="connsiteY0" fmla="*/ 473999 h 1731299"/>
                <a:gd name="connsiteX1" fmla="*/ 784851 w 885825"/>
                <a:gd name="connsiteY1" fmla="*/ 0 h 1731299"/>
                <a:gd name="connsiteX2" fmla="*/ 885825 w 885825"/>
                <a:gd name="connsiteY2" fmla="*/ 1731299 h 1731299"/>
                <a:gd name="connsiteX3" fmla="*/ 0 w 885825"/>
                <a:gd name="connsiteY3" fmla="*/ 473999 h 1731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731299">
                  <a:moveTo>
                    <a:pt x="0" y="473999"/>
                  </a:moveTo>
                  <a:lnTo>
                    <a:pt x="784851" y="0"/>
                  </a:lnTo>
                  <a:cubicBezTo>
                    <a:pt x="789613" y="723900"/>
                    <a:pt x="881063" y="1007399"/>
                    <a:pt x="885825" y="1731299"/>
                  </a:cubicBezTo>
                  <a:lnTo>
                    <a:pt x="0" y="473999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FED3477-377B-4170-AF37-89DC2E9D683E}"/>
              </a:ext>
            </a:extLst>
          </p:cNvPr>
          <p:cNvGrpSpPr/>
          <p:nvPr/>
        </p:nvGrpSpPr>
        <p:grpSpPr>
          <a:xfrm rot="74106" flipH="1">
            <a:off x="9002652" y="1882953"/>
            <a:ext cx="617534" cy="699832"/>
            <a:chOff x="5365051" y="479822"/>
            <a:chExt cx="8036930" cy="9108006"/>
          </a:xfrm>
          <a:solidFill>
            <a:schemeClr val="bg1"/>
          </a:solidFill>
        </p:grpSpPr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C8BD25A4-FCEA-4721-B15F-77C4FB59D6EB}"/>
                </a:ext>
              </a:extLst>
            </p:cNvPr>
            <p:cNvSpPr/>
            <p:nvPr/>
          </p:nvSpPr>
          <p:spPr>
            <a:xfrm>
              <a:off x="11674978" y="8268752"/>
              <a:ext cx="1052698" cy="1319076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2E3AB714-9075-4843-83A9-AC239DB744BC}"/>
                </a:ext>
              </a:extLst>
            </p:cNvPr>
            <p:cNvSpPr/>
            <p:nvPr/>
          </p:nvSpPr>
          <p:spPr>
            <a:xfrm>
              <a:off x="9107333" y="6879848"/>
              <a:ext cx="3333521" cy="1613813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09ED07D-B0AC-47FE-A229-560BB873A410}"/>
                </a:ext>
              </a:extLst>
            </p:cNvPr>
            <p:cNvSpPr/>
            <p:nvPr/>
          </p:nvSpPr>
          <p:spPr>
            <a:xfrm>
              <a:off x="5365051" y="5540920"/>
              <a:ext cx="1132614" cy="452887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35F3935D-1F21-40E5-B5D6-5E761F6B06E8}"/>
                </a:ext>
              </a:extLst>
            </p:cNvPr>
            <p:cNvSpPr/>
            <p:nvPr/>
          </p:nvSpPr>
          <p:spPr>
            <a:xfrm>
              <a:off x="6149703" y="5215816"/>
              <a:ext cx="1586462" cy="2373445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727BBDB3-E711-486A-87D1-CFA6198B6404}"/>
                </a:ext>
              </a:extLst>
            </p:cNvPr>
            <p:cNvSpPr/>
            <p:nvPr/>
          </p:nvSpPr>
          <p:spPr>
            <a:xfrm>
              <a:off x="9871175" y="2566273"/>
              <a:ext cx="3530806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30D22148-6351-4D25-9607-1D42CC730717}"/>
                </a:ext>
              </a:extLst>
            </p:cNvPr>
            <p:cNvSpPr/>
            <p:nvPr/>
          </p:nvSpPr>
          <p:spPr>
            <a:xfrm>
              <a:off x="7585443" y="3324704"/>
              <a:ext cx="2667181" cy="4626400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C53DC5F5-C472-4047-ACE4-54C86BC46B9E}"/>
                </a:ext>
              </a:extLst>
            </p:cNvPr>
            <p:cNvSpPr/>
            <p:nvPr/>
          </p:nvSpPr>
          <p:spPr>
            <a:xfrm>
              <a:off x="7708807" y="479822"/>
              <a:ext cx="2543816" cy="6474125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D5216A4-0673-4C17-9D00-7CD61488958D}"/>
              </a:ext>
            </a:extLst>
          </p:cNvPr>
          <p:cNvGrpSpPr/>
          <p:nvPr/>
        </p:nvGrpSpPr>
        <p:grpSpPr>
          <a:xfrm rot="21472320" flipH="1">
            <a:off x="8087579" y="2141000"/>
            <a:ext cx="807239" cy="555962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F6F4FCA7-8D27-41B7-8A8A-80D9CC1B06DE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958A282-BAA5-497A-86B9-2CC2BCBDF96C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28DAE2D2-EC9D-407E-AB63-2AD7A916BEDC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A050BD17-ADD0-4025-A2B6-DCC5FAB2AD41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5F2394CE-4803-45B8-B41C-8C9DB814101E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B9E37421-7433-4794-91A2-3497D4B8F6A2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8572C09C-3171-47C2-87E7-9A1803C467EB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D1E7C12-2443-47AF-801A-B63D6B9A9F8E}"/>
              </a:ext>
            </a:extLst>
          </p:cNvPr>
          <p:cNvGrpSpPr/>
          <p:nvPr/>
        </p:nvGrpSpPr>
        <p:grpSpPr>
          <a:xfrm rot="21472320" flipH="1">
            <a:off x="8432790" y="1633419"/>
            <a:ext cx="505199" cy="347941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E7C42427-3B50-4C3A-8D49-92032EB7F4A5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95F24BD6-5F64-499B-A6E1-0126518A9F9F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BD5F7989-DF91-4E43-AE8B-B86D50A0F0E8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FFC295D-3F65-49FF-AFE4-CAF92E641E9E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B86F7CA5-06DD-44D3-AB8C-5AEBC8E99401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35B90391-0F1D-4334-856B-93E13AEDA6B4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96B72F4-F478-4974-A611-D67B311EBA71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A8DAE53E-294C-42BD-98EE-EF8C035C2A3D}"/>
              </a:ext>
            </a:extLst>
          </p:cNvPr>
          <p:cNvGrpSpPr/>
          <p:nvPr/>
        </p:nvGrpSpPr>
        <p:grpSpPr>
          <a:xfrm rot="74106" flipH="1">
            <a:off x="8764658" y="748947"/>
            <a:ext cx="729540" cy="826767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618FED9A-276E-4191-B832-8806470C326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0735D5D5-42C3-4F1A-B61F-A222BEF4BFBC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B28D9D3E-FF4A-433B-917E-3518EE6688C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E6CE1BE4-A0BA-4D1B-8969-E40C26697E3E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5A5D48E2-BE4A-4EE2-A47F-2271277C75BE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105E1BF2-110C-42C6-B467-59FD33EEF9A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13A737E-D7D5-488C-9E93-AABEEB0AE33B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5DDCBDE-C0D6-41D3-AC9E-D5E9B0A32708}"/>
              </a:ext>
            </a:extLst>
          </p:cNvPr>
          <p:cNvGrpSpPr/>
          <p:nvPr/>
        </p:nvGrpSpPr>
        <p:grpSpPr>
          <a:xfrm rot="74106" flipH="1">
            <a:off x="9412617" y="1263611"/>
            <a:ext cx="553051" cy="626755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43813C7-A37E-41DA-8B3A-1A8C9520AF8A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2F77732-2803-441B-B71B-051F92BEAA3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2AA0FE-0E51-4D3E-B2B3-EC4D053DD50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8DD14AF2-407C-4A01-9B31-7A1CE89F688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C69F3FA-2076-45E1-BCB0-3C1F4D7A3776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CC31E9A1-4695-43EB-8DD7-11A56E060BD1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F6CA22E5-0CC4-4E73-8C4E-A5FDD087EE7A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C80928D9-0F61-4A02-9E2C-BD407D8E219A}"/>
              </a:ext>
            </a:extLst>
          </p:cNvPr>
          <p:cNvGrpSpPr/>
          <p:nvPr/>
        </p:nvGrpSpPr>
        <p:grpSpPr>
          <a:xfrm rot="842146" flipH="1">
            <a:off x="9726165" y="979890"/>
            <a:ext cx="455831" cy="313941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397647F-7ADA-43FC-AB88-BCC02126C86B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C0189A4B-6EBA-4387-A511-475C52371E76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6E95ED4-68C6-47F6-9371-30A2E4424347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1EF2FE9-FC3A-481A-B63E-49FDF6D598CE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A1828ACA-7FC2-46D0-85B9-9A30049C7203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F7BD9131-8261-4403-9D0B-8D3675CB977D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A0A91-28BC-4385-9B51-CA09F93783DB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839A959-2550-4088-9C21-D0E926F65093}"/>
              </a:ext>
            </a:extLst>
          </p:cNvPr>
          <p:cNvGrpSpPr/>
          <p:nvPr/>
        </p:nvGrpSpPr>
        <p:grpSpPr>
          <a:xfrm rot="842146" flipH="1">
            <a:off x="8067915" y="1235224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D3A1B5F4-1650-4CF5-8D10-C0D755F8DD39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9675ED1-A5BE-44EB-87CC-7E616D0E620A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B0524F98-F50B-4C1B-8258-E2187DA5B951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68F1C30-FE19-464E-B914-102415264C71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8AF6D8D0-05DF-4779-9027-A47B1F6D56B6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B50178B0-5C2E-48F3-ACA0-BDE042FD1464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F5114F9A-0466-472B-AAB5-F072580A79F2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FA033E9-FC7A-4607-A653-5FD179C2C999}"/>
              </a:ext>
            </a:extLst>
          </p:cNvPr>
          <p:cNvGrpSpPr/>
          <p:nvPr/>
        </p:nvGrpSpPr>
        <p:grpSpPr>
          <a:xfrm rot="74106" flipH="1">
            <a:off x="9996018" y="1278518"/>
            <a:ext cx="793748" cy="899531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6B164B4-DE99-416E-B792-9ABDCCABDBA4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A45F8ED-36A6-4F4D-877E-A694A8ED0907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1595310-8CB7-4079-90AB-34D0A245C81B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16F99E09-C199-45B5-95BE-09FEEAB55FC0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8A24AB2B-41EA-458F-9B81-CBDE616CE354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BE8D207A-BFE1-46CA-B5D4-010FCC8C29C4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9AE11196-D7FB-4BC8-80C3-DA4EDC43AD19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5E1494B-3597-4FAD-AD56-1C1BDA510E81}"/>
              </a:ext>
            </a:extLst>
          </p:cNvPr>
          <p:cNvGrpSpPr/>
          <p:nvPr/>
        </p:nvGrpSpPr>
        <p:grpSpPr>
          <a:xfrm rot="20759991" flipH="1">
            <a:off x="9564261" y="1968741"/>
            <a:ext cx="424926" cy="29265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66F8DFAD-AABD-4F74-94D3-AB7252DDCB91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A4DC6839-D94A-43A8-B537-25CA543663F1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171639D5-744A-481E-858A-2A8CBE49F896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C61FA1C-EE7C-4AB1-B809-2C0F42005A2C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D9B0D6B7-ED75-42C4-8CE2-B5309C6524FA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7059BF6-0C89-4AEF-B72C-E7567BC56827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C25AFF09-D4B5-48F7-89BA-0D7BBC09A40C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12620AB3-6601-4D2B-8A9B-42055770FAD9}"/>
              </a:ext>
            </a:extLst>
          </p:cNvPr>
          <p:cNvGrpSpPr/>
          <p:nvPr/>
        </p:nvGrpSpPr>
        <p:grpSpPr>
          <a:xfrm rot="74106" flipH="1">
            <a:off x="6155525" y="2159706"/>
            <a:ext cx="678331" cy="768733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232A2EA-65DA-4368-841B-FEC34C1DF6CD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26AE4F21-ABC7-4DCE-846D-E8642C97182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2D00F4-3678-483E-8C65-6A708B2B821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E27C4041-E0FD-4A29-B2D0-4FCE16B3FEC4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6C558D25-9A67-45B0-AA9B-ED84648D343D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11780306-577E-45E3-9208-27952D3AE839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3B65C79-2B40-45D9-BDA0-A1BD1210CD51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FE830598-A4EC-4617-978F-F8B8C6400B24}"/>
              </a:ext>
            </a:extLst>
          </p:cNvPr>
          <p:cNvGrpSpPr/>
          <p:nvPr/>
        </p:nvGrpSpPr>
        <p:grpSpPr>
          <a:xfrm rot="74106" flipH="1">
            <a:off x="5717058" y="2916372"/>
            <a:ext cx="620178" cy="702830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BBEBF97-1FBB-4EB5-8505-72DCA1E6E1BA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857DEC68-A0B2-4ABF-8660-A8300EE713B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A531D7E9-6AB5-4D9E-B43A-85DE1463C2E3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91B44D84-5A8C-41C2-972D-AD31FADB3F4B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6F86EA6C-CEF4-4E4F-904E-EDC9696A1934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41F169E6-4A65-41D8-990A-4FBB67CD29D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9BB74B5D-F5FB-421D-8A33-E0A5F5794AB9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C8D006AE-97BA-47A6-A44C-47FC1D486F48}"/>
              </a:ext>
            </a:extLst>
          </p:cNvPr>
          <p:cNvGrpSpPr/>
          <p:nvPr/>
        </p:nvGrpSpPr>
        <p:grpSpPr>
          <a:xfrm rot="74106" flipH="1">
            <a:off x="5561635" y="2326422"/>
            <a:ext cx="692740" cy="785062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8136AE2F-710D-4A2D-A9DB-B40339B033C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E0A8E873-1CEB-4650-B1A4-75AC9643B52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997CD203-1AEB-4015-A919-B586886D7181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D6F76417-1E69-44DC-BA04-492FFB38BC5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03548DA3-A2C2-4784-8696-63166FB2539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377C8CDE-CDB4-4E04-BBDA-BE2A044E4F2F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49952BA-E8C7-41A3-9B22-357B5043C5CA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EC89D87-587E-4F08-B5C9-383BEBBCAFD5}"/>
              </a:ext>
            </a:extLst>
          </p:cNvPr>
          <p:cNvGrpSpPr/>
          <p:nvPr/>
        </p:nvGrpSpPr>
        <p:grpSpPr>
          <a:xfrm rot="937057" flipH="1">
            <a:off x="6280837" y="2765795"/>
            <a:ext cx="485360" cy="550045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363523AF-2AFE-46EF-9AFD-FA17224EC677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536B3435-4D61-45DC-981D-18DD7A872905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52976A9D-A05D-469A-BD81-3270A641CDDC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7E38497F-4B54-462A-AE3B-6A6305892781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D818E072-566E-4E6E-B5F9-8BB21230FC27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EF39441A-C8D0-4336-9427-3AE43F9173DC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CB036CA-2BDB-42DF-84EF-8BFC0F25C6DD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3F926DD6-3E69-4296-8B54-5AD6B2AF4017}"/>
              </a:ext>
            </a:extLst>
          </p:cNvPr>
          <p:cNvGrpSpPr/>
          <p:nvPr/>
        </p:nvGrpSpPr>
        <p:grpSpPr>
          <a:xfrm rot="937057" flipH="1">
            <a:off x="6959560" y="2060929"/>
            <a:ext cx="369625" cy="418886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043F7EC5-FCB5-4764-8AF3-33DBF960BC5B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60784BE0-A38F-46B3-93CF-68B92BB7DF68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8A8CBB8-4F2F-40C0-96AE-375842A07B84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EEE049DB-A78D-41A3-94C5-D20758C468F9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A084A356-2770-4D3C-B018-6EB7EF41A04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2B4835AC-9D50-4290-B278-2B70C767E9A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C37F0733-5D2B-4C5F-AA0B-7F7216CAB297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08874DE4-D9B0-4B6D-BB43-8F2390695597}"/>
              </a:ext>
            </a:extLst>
          </p:cNvPr>
          <p:cNvGrpSpPr/>
          <p:nvPr/>
        </p:nvGrpSpPr>
        <p:grpSpPr>
          <a:xfrm rot="937057" flipH="1">
            <a:off x="6966941" y="2469337"/>
            <a:ext cx="268584" cy="304379"/>
            <a:chOff x="5365048" y="479821"/>
            <a:chExt cx="8036930" cy="9108010"/>
          </a:xfrm>
          <a:solidFill>
            <a:schemeClr val="bg1"/>
          </a:solidFill>
        </p:grpSpPr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E6B6247B-8047-4235-B6F8-3440BBC68CA0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266B661-78EE-4E7A-81F5-0DF5C892AFDA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8542EACC-3920-40D7-85B2-145B7C6AC5A1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B9925278-DC6F-44DF-A6EB-D389E20E49FD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04CE3A87-9FDA-4DA0-94DD-D7B91FDAF6B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D33F9D3B-E10E-4D6A-80E3-04E3CD2E9BBD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26121400-D24B-4F7C-A723-008BEC68C39E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39D1874C-DCC6-4BF8-AAD2-AC964CC84F5E}"/>
              </a:ext>
            </a:extLst>
          </p:cNvPr>
          <p:cNvGrpSpPr/>
          <p:nvPr/>
        </p:nvGrpSpPr>
        <p:grpSpPr>
          <a:xfrm rot="842146" flipH="1">
            <a:off x="7288831" y="1939360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C5BA82D3-40D4-4128-A390-B0F162EEEEBD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6D1F0F1-E97B-4EEA-B425-C7770D59F327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7CEE08F0-4B77-4E02-BCED-A0E338B9AEA4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7BAAF478-29E8-42E8-9FD2-02B7E60BAD00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5647DFB9-C8FD-4EFE-87EB-7DCFF38CA6BD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DCF0F118-8C1E-420C-92F0-B0BE21DDE526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CF56C4A7-EA29-4AE9-B450-D21C7029FED1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8416BEC0-8F65-4CC0-A299-682A5E1893FE}"/>
              </a:ext>
            </a:extLst>
          </p:cNvPr>
          <p:cNvGrpSpPr/>
          <p:nvPr/>
        </p:nvGrpSpPr>
        <p:grpSpPr>
          <a:xfrm rot="842146" flipH="1">
            <a:off x="7053128" y="2851681"/>
            <a:ext cx="381294" cy="262605"/>
            <a:chOff x="3667032" y="1708483"/>
            <a:chExt cx="8105829" cy="5582653"/>
          </a:xfrm>
          <a:solidFill>
            <a:schemeClr val="bg1"/>
          </a:solidFill>
        </p:grpSpPr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916B6DBD-8A72-4506-89AD-0D3A9C818AD8}"/>
                </a:ext>
              </a:extLst>
            </p:cNvPr>
            <p:cNvSpPr/>
            <p:nvPr/>
          </p:nvSpPr>
          <p:spPr>
            <a:xfrm>
              <a:off x="9698517" y="2576706"/>
              <a:ext cx="2074344" cy="1084322"/>
            </a:xfrm>
            <a:custGeom>
              <a:avLst/>
              <a:gdLst>
                <a:gd name="connsiteX0" fmla="*/ 757990 w 757990"/>
                <a:gd name="connsiteY0" fmla="*/ 228600 h 264695"/>
                <a:gd name="connsiteX1" fmla="*/ 288758 w 757990"/>
                <a:gd name="connsiteY1" fmla="*/ 0 h 264695"/>
                <a:gd name="connsiteX2" fmla="*/ 0 w 757990"/>
                <a:gd name="connsiteY2" fmla="*/ 264695 h 264695"/>
                <a:gd name="connsiteX3" fmla="*/ 757990 w 757990"/>
                <a:gd name="connsiteY3" fmla="*/ 228600 h 264695"/>
                <a:gd name="connsiteX0" fmla="*/ 753988 w 753988"/>
                <a:gd name="connsiteY0" fmla="*/ 288628 h 288628"/>
                <a:gd name="connsiteX1" fmla="*/ 288758 w 753988"/>
                <a:gd name="connsiteY1" fmla="*/ 0 h 288628"/>
                <a:gd name="connsiteX2" fmla="*/ 0 w 753988"/>
                <a:gd name="connsiteY2" fmla="*/ 264695 h 288628"/>
                <a:gd name="connsiteX3" fmla="*/ 753988 w 753988"/>
                <a:gd name="connsiteY3" fmla="*/ 288628 h 288628"/>
                <a:gd name="connsiteX0" fmla="*/ 753988 w 753988"/>
                <a:gd name="connsiteY0" fmla="*/ 288628 h 324723"/>
                <a:gd name="connsiteX1" fmla="*/ 288758 w 753988"/>
                <a:gd name="connsiteY1" fmla="*/ 0 h 324723"/>
                <a:gd name="connsiteX2" fmla="*/ 0 w 753988"/>
                <a:gd name="connsiteY2" fmla="*/ 324723 h 324723"/>
                <a:gd name="connsiteX3" fmla="*/ 753988 w 753988"/>
                <a:gd name="connsiteY3" fmla="*/ 288628 h 324723"/>
                <a:gd name="connsiteX0" fmla="*/ 681954 w 681954"/>
                <a:gd name="connsiteY0" fmla="*/ 396679 h 396679"/>
                <a:gd name="connsiteX1" fmla="*/ 288758 w 681954"/>
                <a:gd name="connsiteY1" fmla="*/ 0 h 396679"/>
                <a:gd name="connsiteX2" fmla="*/ 0 w 681954"/>
                <a:gd name="connsiteY2" fmla="*/ 324723 h 396679"/>
                <a:gd name="connsiteX3" fmla="*/ 681954 w 681954"/>
                <a:gd name="connsiteY3" fmla="*/ 396679 h 396679"/>
                <a:gd name="connsiteX0" fmla="*/ 798009 w 798009"/>
                <a:gd name="connsiteY0" fmla="*/ 324645 h 324723"/>
                <a:gd name="connsiteX1" fmla="*/ 288758 w 798009"/>
                <a:gd name="connsiteY1" fmla="*/ 0 h 324723"/>
                <a:gd name="connsiteX2" fmla="*/ 0 w 798009"/>
                <a:gd name="connsiteY2" fmla="*/ 324723 h 324723"/>
                <a:gd name="connsiteX3" fmla="*/ 798009 w 798009"/>
                <a:gd name="connsiteY3" fmla="*/ 324645 h 324723"/>
                <a:gd name="connsiteX0" fmla="*/ 798009 w 798009"/>
                <a:gd name="connsiteY0" fmla="*/ 324645 h 324645"/>
                <a:gd name="connsiteX1" fmla="*/ 288758 w 798009"/>
                <a:gd name="connsiteY1" fmla="*/ 0 h 324645"/>
                <a:gd name="connsiteX2" fmla="*/ 0 w 798009"/>
                <a:gd name="connsiteY2" fmla="*/ 208668 h 324645"/>
                <a:gd name="connsiteX3" fmla="*/ 798009 w 798009"/>
                <a:gd name="connsiteY3" fmla="*/ 324645 h 324645"/>
                <a:gd name="connsiteX0" fmla="*/ 689958 w 689958"/>
                <a:gd name="connsiteY0" fmla="*/ 360662 h 360662"/>
                <a:gd name="connsiteX1" fmla="*/ 288758 w 689958"/>
                <a:gd name="connsiteY1" fmla="*/ 0 h 360662"/>
                <a:gd name="connsiteX2" fmla="*/ 0 w 689958"/>
                <a:gd name="connsiteY2" fmla="*/ 208668 h 360662"/>
                <a:gd name="connsiteX3" fmla="*/ 689958 w 689958"/>
                <a:gd name="connsiteY3" fmla="*/ 360662 h 3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958" h="360662">
                  <a:moveTo>
                    <a:pt x="689958" y="360662"/>
                  </a:moveTo>
                  <a:lnTo>
                    <a:pt x="288758" y="0"/>
                  </a:lnTo>
                  <a:lnTo>
                    <a:pt x="0" y="208668"/>
                  </a:lnTo>
                  <a:lnTo>
                    <a:pt x="689958" y="36066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D942D169-C4A1-4DA9-B215-D6FE9DB61517}"/>
                </a:ext>
              </a:extLst>
            </p:cNvPr>
            <p:cNvSpPr/>
            <p:nvPr/>
          </p:nvSpPr>
          <p:spPr>
            <a:xfrm>
              <a:off x="8589117" y="2576628"/>
              <a:ext cx="1989499" cy="976664"/>
            </a:xfrm>
            <a:custGeom>
              <a:avLst/>
              <a:gdLst>
                <a:gd name="connsiteX0" fmla="*/ 661737 w 661737"/>
                <a:gd name="connsiteY0" fmla="*/ 0 h 324853"/>
                <a:gd name="connsiteX1" fmla="*/ 360947 w 661737"/>
                <a:gd name="connsiteY1" fmla="*/ 324853 h 324853"/>
                <a:gd name="connsiteX2" fmla="*/ 0 w 661737"/>
                <a:gd name="connsiteY2" fmla="*/ 36095 h 324853"/>
                <a:gd name="connsiteX3" fmla="*/ 661737 w 661737"/>
                <a:gd name="connsiteY3" fmla="*/ 0 h 324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737" h="324853">
                  <a:moveTo>
                    <a:pt x="661737" y="0"/>
                  </a:moveTo>
                  <a:lnTo>
                    <a:pt x="360947" y="324853"/>
                  </a:lnTo>
                  <a:lnTo>
                    <a:pt x="0" y="36095"/>
                  </a:lnTo>
                  <a:lnTo>
                    <a:pt x="661737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E8E2AF4C-3B68-429A-9B47-14B6AD513670}"/>
                </a:ext>
              </a:extLst>
            </p:cNvPr>
            <p:cNvSpPr/>
            <p:nvPr/>
          </p:nvSpPr>
          <p:spPr>
            <a:xfrm>
              <a:off x="3667032" y="1708483"/>
              <a:ext cx="1121354" cy="723455"/>
            </a:xfrm>
            <a:custGeom>
              <a:avLst/>
              <a:gdLst>
                <a:gd name="connsiteX0" fmla="*/ 0 w 372979"/>
                <a:gd name="connsiteY0" fmla="*/ 240632 h 240632"/>
                <a:gd name="connsiteX1" fmla="*/ 204537 w 372979"/>
                <a:gd name="connsiteY1" fmla="*/ 0 h 240632"/>
                <a:gd name="connsiteX2" fmla="*/ 372979 w 372979"/>
                <a:gd name="connsiteY2" fmla="*/ 120316 h 240632"/>
                <a:gd name="connsiteX3" fmla="*/ 0 w 372979"/>
                <a:gd name="connsiteY3" fmla="*/ 240632 h 240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2979" h="240632">
                  <a:moveTo>
                    <a:pt x="0" y="240632"/>
                  </a:moveTo>
                  <a:lnTo>
                    <a:pt x="204537" y="0"/>
                  </a:lnTo>
                  <a:lnTo>
                    <a:pt x="372979" y="120316"/>
                  </a:lnTo>
                  <a:lnTo>
                    <a:pt x="0" y="2406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34C8C9A2-14F7-48F7-9033-EF4F5296FF05}"/>
                </a:ext>
              </a:extLst>
            </p:cNvPr>
            <p:cNvSpPr/>
            <p:nvPr/>
          </p:nvSpPr>
          <p:spPr>
            <a:xfrm>
              <a:off x="6683920" y="3191564"/>
              <a:ext cx="1627771" cy="4087516"/>
            </a:xfrm>
            <a:custGeom>
              <a:avLst/>
              <a:gdLst>
                <a:gd name="connsiteX0" fmla="*/ 541421 w 541421"/>
                <a:gd name="connsiteY0" fmla="*/ 12032 h 1359569"/>
                <a:gd name="connsiteX1" fmla="*/ 156410 w 541421"/>
                <a:gd name="connsiteY1" fmla="*/ 1359569 h 1359569"/>
                <a:gd name="connsiteX2" fmla="*/ 0 w 541421"/>
                <a:gd name="connsiteY2" fmla="*/ 0 h 1359569"/>
                <a:gd name="connsiteX3" fmla="*/ 541421 w 541421"/>
                <a:gd name="connsiteY3" fmla="*/ 12032 h 135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1421" h="1359569">
                  <a:moveTo>
                    <a:pt x="541421" y="12032"/>
                  </a:moveTo>
                  <a:lnTo>
                    <a:pt x="156410" y="1359569"/>
                  </a:lnTo>
                  <a:lnTo>
                    <a:pt x="0" y="0"/>
                  </a:lnTo>
                  <a:lnTo>
                    <a:pt x="541421" y="12032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DDFAB1EF-5381-4EA7-AD47-8E5AC268535C}"/>
                </a:ext>
              </a:extLst>
            </p:cNvPr>
            <p:cNvSpPr/>
            <p:nvPr/>
          </p:nvSpPr>
          <p:spPr>
            <a:xfrm>
              <a:off x="4296520" y="1708483"/>
              <a:ext cx="1917154" cy="1917154"/>
            </a:xfrm>
            <a:custGeom>
              <a:avLst/>
              <a:gdLst>
                <a:gd name="connsiteX0" fmla="*/ 0 w 637674"/>
                <a:gd name="connsiteY0" fmla="*/ 0 h 637674"/>
                <a:gd name="connsiteX1" fmla="*/ 553453 w 637674"/>
                <a:gd name="connsiteY1" fmla="*/ 48127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  <a:gd name="connsiteX0" fmla="*/ 0 w 637674"/>
                <a:gd name="connsiteY0" fmla="*/ 0 h 637674"/>
                <a:gd name="connsiteX1" fmla="*/ 537445 w 637674"/>
                <a:gd name="connsiteY1" fmla="*/ 16112 h 637674"/>
                <a:gd name="connsiteX2" fmla="*/ 637674 w 637674"/>
                <a:gd name="connsiteY2" fmla="*/ 637674 h 637674"/>
                <a:gd name="connsiteX3" fmla="*/ 0 w 637674"/>
                <a:gd name="connsiteY3" fmla="*/ 0 h 6376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674" h="637674">
                  <a:moveTo>
                    <a:pt x="0" y="0"/>
                  </a:moveTo>
                  <a:lnTo>
                    <a:pt x="537445" y="16112"/>
                  </a:lnTo>
                  <a:lnTo>
                    <a:pt x="637674" y="63767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36265A52-4E60-4F7A-B426-4FAD835472E5}"/>
                </a:ext>
              </a:extLst>
            </p:cNvPr>
            <p:cNvSpPr/>
            <p:nvPr/>
          </p:nvSpPr>
          <p:spPr>
            <a:xfrm>
              <a:off x="7479717" y="2106307"/>
              <a:ext cx="2206536" cy="1434953"/>
            </a:xfrm>
            <a:custGeom>
              <a:avLst/>
              <a:gdLst>
                <a:gd name="connsiteX0" fmla="*/ 168442 w 733927"/>
                <a:gd name="connsiteY0" fmla="*/ 0 h 493295"/>
                <a:gd name="connsiteX1" fmla="*/ 733927 w 733927"/>
                <a:gd name="connsiteY1" fmla="*/ 493295 h 493295"/>
                <a:gd name="connsiteX2" fmla="*/ 0 w 733927"/>
                <a:gd name="connsiteY2" fmla="*/ 457200 h 493295"/>
                <a:gd name="connsiteX3" fmla="*/ 168442 w 733927"/>
                <a:gd name="connsiteY3" fmla="*/ 0 h 493295"/>
                <a:gd name="connsiteX0" fmla="*/ 196455 w 733927"/>
                <a:gd name="connsiteY0" fmla="*/ 0 h 477287"/>
                <a:gd name="connsiteX1" fmla="*/ 733927 w 733927"/>
                <a:gd name="connsiteY1" fmla="*/ 477287 h 477287"/>
                <a:gd name="connsiteX2" fmla="*/ 0 w 733927"/>
                <a:gd name="connsiteY2" fmla="*/ 441192 h 477287"/>
                <a:gd name="connsiteX3" fmla="*/ 196455 w 733927"/>
                <a:gd name="connsiteY3" fmla="*/ 0 h 477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3927" h="477287">
                  <a:moveTo>
                    <a:pt x="196455" y="0"/>
                  </a:moveTo>
                  <a:lnTo>
                    <a:pt x="733927" y="477287"/>
                  </a:lnTo>
                  <a:lnTo>
                    <a:pt x="0" y="441192"/>
                  </a:lnTo>
                  <a:lnTo>
                    <a:pt x="19645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8FE17014-4B27-48CA-92F9-9A903515C6B8}"/>
                </a:ext>
              </a:extLst>
            </p:cNvPr>
            <p:cNvSpPr/>
            <p:nvPr/>
          </p:nvSpPr>
          <p:spPr>
            <a:xfrm>
              <a:off x="5888120" y="1744657"/>
              <a:ext cx="2170362" cy="5546479"/>
            </a:xfrm>
            <a:custGeom>
              <a:avLst/>
              <a:gdLst>
                <a:gd name="connsiteX0" fmla="*/ 0 w 721895"/>
                <a:gd name="connsiteY0" fmla="*/ 0 h 1844842"/>
                <a:gd name="connsiteX1" fmla="*/ 176463 w 721895"/>
                <a:gd name="connsiteY1" fmla="*/ 1844842 h 1844842"/>
                <a:gd name="connsiteX2" fmla="*/ 721895 w 721895"/>
                <a:gd name="connsiteY2" fmla="*/ 112295 h 1844842"/>
                <a:gd name="connsiteX3" fmla="*/ 0 w 721895"/>
                <a:gd name="connsiteY3" fmla="*/ 0 h 184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895" h="1844842">
                  <a:moveTo>
                    <a:pt x="0" y="0"/>
                  </a:moveTo>
                  <a:lnTo>
                    <a:pt x="176463" y="1844842"/>
                  </a:lnTo>
                  <a:lnTo>
                    <a:pt x="721895" y="11229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D7AF4550-9DF4-4B71-93C9-F20D197EB91A}"/>
              </a:ext>
            </a:extLst>
          </p:cNvPr>
          <p:cNvGrpSpPr/>
          <p:nvPr/>
        </p:nvGrpSpPr>
        <p:grpSpPr>
          <a:xfrm rot="74106" flipH="1">
            <a:off x="7557876" y="2228312"/>
            <a:ext cx="381469" cy="456253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30D5C499-2643-466D-9CB2-D98CB18ED9B7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6D9774C3-4F43-4480-B884-D7D0ADCF063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E2B0BA3B-86CF-4004-8A4F-203423F423BD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0534FA50-4A37-41DF-A0C0-AA1057364905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EDBB6F68-BC5E-4480-B09D-9DCC11218897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097C96D1-E361-4686-8946-E807115B194E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9E5D2AF4-D4D4-480B-A374-2129111A4101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17" name="TextBox 216">
            <a:extLst>
              <a:ext uri="{FF2B5EF4-FFF2-40B4-BE49-F238E27FC236}">
                <a16:creationId xmlns:a16="http://schemas.microsoft.com/office/drawing/2014/main" id="{CE51FFA5-1D3B-4D97-9195-21A23687424D}"/>
              </a:ext>
            </a:extLst>
          </p:cNvPr>
          <p:cNvSpPr txBox="1"/>
          <p:nvPr/>
        </p:nvSpPr>
        <p:spPr>
          <a:xfrm>
            <a:off x="5401673" y="5049381"/>
            <a:ext cx="258117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635DFAF7-BCB3-493B-8075-6F0B828A4465}"/>
              </a:ext>
            </a:extLst>
          </p:cNvPr>
          <p:cNvSpPr txBox="1"/>
          <p:nvPr/>
        </p:nvSpPr>
        <p:spPr>
          <a:xfrm>
            <a:off x="5401674" y="5216962"/>
            <a:ext cx="2581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Private Sector Collaboration: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 Engaging businesses in initiatives that provide women with equal job opportunities and fair wages.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A688F9D0-323B-4309-A794-89E413101104}"/>
              </a:ext>
            </a:extLst>
          </p:cNvPr>
          <p:cNvSpPr txBox="1"/>
          <p:nvPr/>
        </p:nvSpPr>
        <p:spPr>
          <a:xfrm>
            <a:off x="8505860" y="5049381"/>
            <a:ext cx="258117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DE6C89A4-AE7E-4F26-9471-1D6E1D7B2671}"/>
              </a:ext>
            </a:extLst>
          </p:cNvPr>
          <p:cNvSpPr txBox="1"/>
          <p:nvPr/>
        </p:nvSpPr>
        <p:spPr>
          <a:xfrm>
            <a:off x="8213407" y="5201573"/>
            <a:ext cx="2581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Partnership with NGOs: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 Supporting local non-governmental organizations (NGOs) such as the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Aurat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 Foundation,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Shirkat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accent2">
                    <a:lumMod val="50000"/>
                  </a:schemeClr>
                </a:solidFill>
              </a:rPr>
              <a:t>Gah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, and others that advocate for women’s rights.</a:t>
            </a:r>
            <a:endParaRPr lang="en-US" altLang="ko-KR" sz="1200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9A53F739-49EB-4D0E-9BE1-3DF7ABA1AD20}"/>
              </a:ext>
            </a:extLst>
          </p:cNvPr>
          <p:cNvSpPr txBox="1"/>
          <p:nvPr/>
        </p:nvSpPr>
        <p:spPr>
          <a:xfrm>
            <a:off x="8179765" y="3946429"/>
            <a:ext cx="28252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UN Collaboration with the Government of Pakistan: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 Working with government ministries to implement gender equality policies.</a:t>
            </a:r>
            <a:endParaRPr lang="ko-KR" altLang="en-US" sz="1200" b="1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7B978404-30E3-4FC3-9CDD-953977E8E74C}"/>
              </a:ext>
            </a:extLst>
          </p:cNvPr>
          <p:cNvSpPr txBox="1"/>
          <p:nvPr/>
        </p:nvSpPr>
        <p:spPr>
          <a:xfrm>
            <a:off x="5312206" y="3818696"/>
            <a:ext cx="2700881" cy="1231106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altLang="ko-KR" sz="8000" b="1" dirty="0">
                <a:solidFill>
                  <a:schemeClr val="accent2"/>
                </a:solidFill>
                <a:cs typeface="Arial" pitchFamily="34" charset="0"/>
              </a:rPr>
              <a:t>100%</a:t>
            </a:r>
            <a:endParaRPr lang="ko-KR" altLang="en-US" sz="80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FBBA7C49-B00B-4442-ADE4-5B7DC91DA9B1}"/>
              </a:ext>
            </a:extLst>
          </p:cNvPr>
          <p:cNvSpPr txBox="1"/>
          <p:nvPr/>
        </p:nvSpPr>
        <p:spPr>
          <a:xfrm>
            <a:off x="699825" y="377572"/>
            <a:ext cx="5319004" cy="1107996"/>
          </a:xfrm>
          <a:prstGeom prst="rect">
            <a:avLst/>
          </a:prstGeom>
          <a:noFill/>
        </p:spPr>
        <p:txBody>
          <a:bodyPr wrap="square" lIns="48000" tIns="0" rIns="24000" bIns="0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Key Partnerships with Local Organizations</a:t>
            </a:r>
            <a:endParaRPr lang="ko-KR" altLang="en-US" sz="36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4822FB65-9C5C-4BF1-B72C-8A623B6EE6C9}"/>
              </a:ext>
            </a:extLst>
          </p:cNvPr>
          <p:cNvGrpSpPr/>
          <p:nvPr/>
        </p:nvGrpSpPr>
        <p:grpSpPr>
          <a:xfrm rot="74106" flipH="1">
            <a:off x="6791910" y="2911481"/>
            <a:ext cx="381469" cy="456253"/>
            <a:chOff x="5704433" y="717502"/>
            <a:chExt cx="7365528" cy="8809481"/>
          </a:xfrm>
          <a:solidFill>
            <a:schemeClr val="bg1"/>
          </a:solidFill>
        </p:grpSpPr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3E625DB7-2944-4C42-A06F-CD4C34382DC1}"/>
                </a:ext>
              </a:extLst>
            </p:cNvPr>
            <p:cNvSpPr/>
            <p:nvPr/>
          </p:nvSpPr>
          <p:spPr>
            <a:xfrm>
              <a:off x="11674968" y="8268753"/>
              <a:ext cx="765879" cy="1258230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438150">
                  <a:moveTo>
                    <a:pt x="0" y="0"/>
                  </a:moveTo>
                  <a:lnTo>
                    <a:pt x="19050" y="438150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F8FAEE35-4333-49F8-A477-62EB8C52BEEB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D4C942B1-D9B4-4829-A673-7DA70BCBDBDD}"/>
                </a:ext>
              </a:extLst>
            </p:cNvPr>
            <p:cNvSpPr/>
            <p:nvPr/>
          </p:nvSpPr>
          <p:spPr>
            <a:xfrm>
              <a:off x="5704433" y="5540923"/>
              <a:ext cx="793232" cy="589649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6225" h="205332">
                  <a:moveTo>
                    <a:pt x="157232" y="0"/>
                  </a:moveTo>
                  <a:lnTo>
                    <a:pt x="0" y="205332"/>
                  </a:lnTo>
                  <a:lnTo>
                    <a:pt x="276225" y="157707"/>
                  </a:lnTo>
                  <a:lnTo>
                    <a:pt x="157232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21808599-FD89-432B-A645-94CF127C12B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29D78C90-4EAE-4DA8-8033-3EC534868C69}"/>
                </a:ext>
              </a:extLst>
            </p:cNvPr>
            <p:cNvSpPr/>
            <p:nvPr/>
          </p:nvSpPr>
          <p:spPr>
            <a:xfrm>
              <a:off x="10143209" y="2425829"/>
              <a:ext cx="2926752" cy="3993512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1390650">
                  <a:moveTo>
                    <a:pt x="1019175" y="0"/>
                  </a:moveTo>
                  <a:lnTo>
                    <a:pt x="0" y="295275"/>
                  </a:lnTo>
                  <a:lnTo>
                    <a:pt x="19050" y="1390650"/>
                  </a:lnTo>
                  <a:lnTo>
                    <a:pt x="1019175" y="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23D0FCFB-3536-4C6F-8AC2-414DAE47294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738F85BF-4904-4666-9CD2-D1D8F54B4556}"/>
                </a:ext>
              </a:extLst>
            </p:cNvPr>
            <p:cNvSpPr/>
            <p:nvPr/>
          </p:nvSpPr>
          <p:spPr>
            <a:xfrm>
              <a:off x="7708809" y="717502"/>
              <a:ext cx="2543812" cy="6236443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171700">
                  <a:moveTo>
                    <a:pt x="0" y="914400"/>
                  </a:moveTo>
                  <a:lnTo>
                    <a:pt x="871538" y="0"/>
                  </a:lnTo>
                  <a:cubicBezTo>
                    <a:pt x="876300" y="723900"/>
                    <a:pt x="881063" y="1447800"/>
                    <a:pt x="885825" y="2171700"/>
                  </a:cubicBezTo>
                  <a:lnTo>
                    <a:pt x="0" y="914400"/>
                  </a:lnTo>
                  <a:close/>
                </a:path>
              </a:pathLst>
            </a:custGeom>
            <a:grp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33" name="Rectangle 232">
            <a:extLst>
              <a:ext uri="{FF2B5EF4-FFF2-40B4-BE49-F238E27FC236}">
                <a16:creationId xmlns:a16="http://schemas.microsoft.com/office/drawing/2014/main" id="{242D44D8-D53D-4A85-B211-5BA48D93F57B}"/>
              </a:ext>
            </a:extLst>
          </p:cNvPr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" name="Rectangle 1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86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en-US" dirty="0"/>
              <a:t>Success Stories of Women's Empowerment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59A062D5-B904-46C8-B373-363DB0329788}"/>
              </a:ext>
            </a:extLst>
          </p:cNvPr>
          <p:cNvSpPr/>
          <p:nvPr/>
        </p:nvSpPr>
        <p:spPr>
          <a:xfrm>
            <a:off x="3902443" y="1695787"/>
            <a:ext cx="1201019" cy="1478178"/>
          </a:xfrm>
          <a:custGeom>
            <a:avLst/>
            <a:gdLst/>
            <a:ahLst/>
            <a:cxnLst/>
            <a:rect l="l" t="t" r="r" b="b"/>
            <a:pathLst>
              <a:path w="936104" h="1152128">
                <a:moveTo>
                  <a:pt x="156020" y="0"/>
                </a:moveTo>
                <a:lnTo>
                  <a:pt x="780084" y="0"/>
                </a:lnTo>
                <a:cubicBezTo>
                  <a:pt x="866251" y="0"/>
                  <a:pt x="936104" y="69853"/>
                  <a:pt x="936104" y="156020"/>
                </a:cubicBezTo>
                <a:lnTo>
                  <a:pt x="936104" y="346108"/>
                </a:lnTo>
                <a:cubicBezTo>
                  <a:pt x="915878" y="331325"/>
                  <a:pt x="890838" y="324036"/>
                  <a:pt x="864096" y="324036"/>
                </a:cubicBezTo>
                <a:cubicBezTo>
                  <a:pt x="784558" y="324036"/>
                  <a:pt x="720080" y="388514"/>
                  <a:pt x="720080" y="468052"/>
                </a:cubicBezTo>
                <a:cubicBezTo>
                  <a:pt x="720080" y="547590"/>
                  <a:pt x="784558" y="612068"/>
                  <a:pt x="864096" y="612068"/>
                </a:cubicBezTo>
                <a:cubicBezTo>
                  <a:pt x="890838" y="612068"/>
                  <a:pt x="915878" y="604779"/>
                  <a:pt x="936104" y="589997"/>
                </a:cubicBezTo>
                <a:lnTo>
                  <a:pt x="936104" y="780084"/>
                </a:lnTo>
                <a:cubicBezTo>
                  <a:pt x="936104" y="866251"/>
                  <a:pt x="866251" y="936104"/>
                  <a:pt x="780084" y="936104"/>
                </a:cubicBezTo>
                <a:lnTo>
                  <a:pt x="589997" y="936104"/>
                </a:lnTo>
                <a:cubicBezTo>
                  <a:pt x="604779" y="956330"/>
                  <a:pt x="612068" y="981370"/>
                  <a:pt x="612068" y="1008112"/>
                </a:cubicBezTo>
                <a:cubicBezTo>
                  <a:pt x="612068" y="1087650"/>
                  <a:pt x="547590" y="1152128"/>
                  <a:pt x="468052" y="1152128"/>
                </a:cubicBezTo>
                <a:cubicBezTo>
                  <a:pt x="388514" y="1152128"/>
                  <a:pt x="324036" y="1087650"/>
                  <a:pt x="324036" y="1008112"/>
                </a:cubicBezTo>
                <a:cubicBezTo>
                  <a:pt x="324036" y="981370"/>
                  <a:pt x="331325" y="956330"/>
                  <a:pt x="346108" y="936104"/>
                </a:cubicBezTo>
                <a:lnTo>
                  <a:pt x="156020" y="936104"/>
                </a:lnTo>
                <a:cubicBezTo>
                  <a:pt x="69853" y="936104"/>
                  <a:pt x="0" y="866251"/>
                  <a:pt x="0" y="780084"/>
                </a:cubicBezTo>
                <a:lnTo>
                  <a:pt x="0" y="156020"/>
                </a:lnTo>
                <a:cubicBezTo>
                  <a:pt x="0" y="69853"/>
                  <a:pt x="69853" y="0"/>
                  <a:pt x="156020" y="0"/>
                </a:cubicBezTo>
                <a:close/>
              </a:path>
            </a:pathLst>
          </a:cu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5" name="Rounded Rectangle 1">
            <a:extLst>
              <a:ext uri="{FF2B5EF4-FFF2-40B4-BE49-F238E27FC236}">
                <a16:creationId xmlns:a16="http://schemas.microsoft.com/office/drawing/2014/main" id="{81416F26-E304-47DF-8CAD-C55E47559ADF}"/>
              </a:ext>
            </a:extLst>
          </p:cNvPr>
          <p:cNvSpPr/>
          <p:nvPr/>
        </p:nvSpPr>
        <p:spPr>
          <a:xfrm rot="5400000">
            <a:off x="5380621" y="1557208"/>
            <a:ext cx="1201020" cy="1478178"/>
          </a:xfrm>
          <a:custGeom>
            <a:avLst/>
            <a:gdLst/>
            <a:ahLst/>
            <a:cxnLst/>
            <a:rect l="l" t="t" r="r" b="b"/>
            <a:pathLst>
              <a:path w="936104" h="1152128">
                <a:moveTo>
                  <a:pt x="156020" y="0"/>
                </a:moveTo>
                <a:lnTo>
                  <a:pt x="780084" y="0"/>
                </a:lnTo>
                <a:cubicBezTo>
                  <a:pt x="866251" y="0"/>
                  <a:pt x="936104" y="69853"/>
                  <a:pt x="936104" y="156020"/>
                </a:cubicBezTo>
                <a:lnTo>
                  <a:pt x="936104" y="346108"/>
                </a:lnTo>
                <a:cubicBezTo>
                  <a:pt x="915878" y="331325"/>
                  <a:pt x="890838" y="324036"/>
                  <a:pt x="864096" y="324036"/>
                </a:cubicBezTo>
                <a:cubicBezTo>
                  <a:pt x="784558" y="324036"/>
                  <a:pt x="720080" y="388514"/>
                  <a:pt x="720080" y="468052"/>
                </a:cubicBezTo>
                <a:cubicBezTo>
                  <a:pt x="720080" y="547590"/>
                  <a:pt x="784558" y="612068"/>
                  <a:pt x="864096" y="612068"/>
                </a:cubicBezTo>
                <a:cubicBezTo>
                  <a:pt x="890838" y="612068"/>
                  <a:pt x="915878" y="604779"/>
                  <a:pt x="936104" y="589997"/>
                </a:cubicBezTo>
                <a:lnTo>
                  <a:pt x="936104" y="780084"/>
                </a:lnTo>
                <a:cubicBezTo>
                  <a:pt x="936104" y="866251"/>
                  <a:pt x="866251" y="936104"/>
                  <a:pt x="780084" y="936104"/>
                </a:cubicBezTo>
                <a:lnTo>
                  <a:pt x="589997" y="936104"/>
                </a:lnTo>
                <a:cubicBezTo>
                  <a:pt x="604779" y="956330"/>
                  <a:pt x="612068" y="981370"/>
                  <a:pt x="612068" y="1008112"/>
                </a:cubicBezTo>
                <a:cubicBezTo>
                  <a:pt x="612068" y="1087650"/>
                  <a:pt x="547590" y="1152128"/>
                  <a:pt x="468052" y="1152128"/>
                </a:cubicBezTo>
                <a:cubicBezTo>
                  <a:pt x="388514" y="1152128"/>
                  <a:pt x="324036" y="1087650"/>
                  <a:pt x="324036" y="1008112"/>
                </a:cubicBezTo>
                <a:cubicBezTo>
                  <a:pt x="324036" y="981370"/>
                  <a:pt x="331325" y="956330"/>
                  <a:pt x="346108" y="936104"/>
                </a:cubicBezTo>
                <a:lnTo>
                  <a:pt x="156020" y="936104"/>
                </a:lnTo>
                <a:cubicBezTo>
                  <a:pt x="69853" y="936104"/>
                  <a:pt x="0" y="866251"/>
                  <a:pt x="0" y="780084"/>
                </a:cubicBezTo>
                <a:lnTo>
                  <a:pt x="0" y="156020"/>
                </a:lnTo>
                <a:cubicBezTo>
                  <a:pt x="0" y="69853"/>
                  <a:pt x="69853" y="0"/>
                  <a:pt x="156020" y="0"/>
                </a:cubicBezTo>
                <a:close/>
              </a:path>
            </a:pathLst>
          </a:cu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6" name="Rounded Rectangle 1">
            <a:extLst>
              <a:ext uri="{FF2B5EF4-FFF2-40B4-BE49-F238E27FC236}">
                <a16:creationId xmlns:a16="http://schemas.microsoft.com/office/drawing/2014/main" id="{AD22F329-60DE-49A0-8DD1-F79BB4DBE956}"/>
              </a:ext>
            </a:extLst>
          </p:cNvPr>
          <p:cNvSpPr/>
          <p:nvPr/>
        </p:nvSpPr>
        <p:spPr>
          <a:xfrm rot="10800000" flipH="1">
            <a:off x="5565393" y="2989193"/>
            <a:ext cx="1154826" cy="1478178"/>
          </a:xfrm>
          <a:custGeom>
            <a:avLst/>
            <a:gdLst/>
            <a:ahLst/>
            <a:cxnLst/>
            <a:rect l="l" t="t" r="r" b="b"/>
            <a:pathLst>
              <a:path w="936104" h="1152128">
                <a:moveTo>
                  <a:pt x="156020" y="0"/>
                </a:moveTo>
                <a:lnTo>
                  <a:pt x="780084" y="0"/>
                </a:lnTo>
                <a:cubicBezTo>
                  <a:pt x="866251" y="0"/>
                  <a:pt x="936104" y="69853"/>
                  <a:pt x="936104" y="156020"/>
                </a:cubicBezTo>
                <a:lnTo>
                  <a:pt x="936104" y="346108"/>
                </a:lnTo>
                <a:cubicBezTo>
                  <a:pt x="915878" y="331325"/>
                  <a:pt x="890838" y="324036"/>
                  <a:pt x="864096" y="324036"/>
                </a:cubicBezTo>
                <a:cubicBezTo>
                  <a:pt x="784558" y="324036"/>
                  <a:pt x="720080" y="388514"/>
                  <a:pt x="720080" y="468052"/>
                </a:cubicBezTo>
                <a:cubicBezTo>
                  <a:pt x="720080" y="547590"/>
                  <a:pt x="784558" y="612068"/>
                  <a:pt x="864096" y="612068"/>
                </a:cubicBezTo>
                <a:cubicBezTo>
                  <a:pt x="890838" y="612068"/>
                  <a:pt x="915878" y="604779"/>
                  <a:pt x="936104" y="589997"/>
                </a:cubicBezTo>
                <a:lnTo>
                  <a:pt x="936104" y="780084"/>
                </a:lnTo>
                <a:cubicBezTo>
                  <a:pt x="936104" y="866251"/>
                  <a:pt x="866251" y="936104"/>
                  <a:pt x="780084" y="936104"/>
                </a:cubicBezTo>
                <a:lnTo>
                  <a:pt x="589997" y="936104"/>
                </a:lnTo>
                <a:cubicBezTo>
                  <a:pt x="604779" y="956330"/>
                  <a:pt x="612068" y="981370"/>
                  <a:pt x="612068" y="1008112"/>
                </a:cubicBezTo>
                <a:cubicBezTo>
                  <a:pt x="612068" y="1087650"/>
                  <a:pt x="547590" y="1152128"/>
                  <a:pt x="468052" y="1152128"/>
                </a:cubicBezTo>
                <a:cubicBezTo>
                  <a:pt x="388514" y="1152128"/>
                  <a:pt x="324036" y="1087650"/>
                  <a:pt x="324036" y="1008112"/>
                </a:cubicBezTo>
                <a:cubicBezTo>
                  <a:pt x="324036" y="981370"/>
                  <a:pt x="331325" y="956330"/>
                  <a:pt x="346108" y="936104"/>
                </a:cubicBezTo>
                <a:lnTo>
                  <a:pt x="156020" y="936104"/>
                </a:lnTo>
                <a:cubicBezTo>
                  <a:pt x="69853" y="936104"/>
                  <a:pt x="0" y="866251"/>
                  <a:pt x="0" y="780084"/>
                </a:cubicBezTo>
                <a:lnTo>
                  <a:pt x="0" y="156020"/>
                </a:lnTo>
                <a:cubicBezTo>
                  <a:pt x="0" y="69853"/>
                  <a:pt x="69853" y="0"/>
                  <a:pt x="156020" y="0"/>
                </a:cubicBezTo>
                <a:close/>
              </a:path>
            </a:pathLst>
          </a:cu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DF8C7759-DE6E-48C5-80DF-4F054B6A5A46}"/>
              </a:ext>
            </a:extLst>
          </p:cNvPr>
          <p:cNvSpPr/>
          <p:nvPr/>
        </p:nvSpPr>
        <p:spPr>
          <a:xfrm rot="5400000">
            <a:off x="6960699" y="3138513"/>
            <a:ext cx="1179538" cy="1478178"/>
          </a:xfrm>
          <a:custGeom>
            <a:avLst/>
            <a:gdLst/>
            <a:ahLst/>
            <a:cxnLst/>
            <a:rect l="l" t="t" r="r" b="b"/>
            <a:pathLst>
              <a:path w="936104" h="1152128">
                <a:moveTo>
                  <a:pt x="156020" y="0"/>
                </a:moveTo>
                <a:lnTo>
                  <a:pt x="780084" y="0"/>
                </a:lnTo>
                <a:cubicBezTo>
                  <a:pt x="866251" y="0"/>
                  <a:pt x="936104" y="69853"/>
                  <a:pt x="936104" y="156020"/>
                </a:cubicBezTo>
                <a:lnTo>
                  <a:pt x="936104" y="346108"/>
                </a:lnTo>
                <a:cubicBezTo>
                  <a:pt x="915878" y="331325"/>
                  <a:pt x="890838" y="324036"/>
                  <a:pt x="864096" y="324036"/>
                </a:cubicBezTo>
                <a:cubicBezTo>
                  <a:pt x="784558" y="324036"/>
                  <a:pt x="720080" y="388514"/>
                  <a:pt x="720080" y="468052"/>
                </a:cubicBezTo>
                <a:cubicBezTo>
                  <a:pt x="720080" y="547590"/>
                  <a:pt x="784558" y="612068"/>
                  <a:pt x="864096" y="612068"/>
                </a:cubicBezTo>
                <a:cubicBezTo>
                  <a:pt x="890838" y="612068"/>
                  <a:pt x="915878" y="604779"/>
                  <a:pt x="936104" y="589997"/>
                </a:cubicBezTo>
                <a:lnTo>
                  <a:pt x="936104" y="780084"/>
                </a:lnTo>
                <a:cubicBezTo>
                  <a:pt x="936104" y="866251"/>
                  <a:pt x="866251" y="936104"/>
                  <a:pt x="780084" y="936104"/>
                </a:cubicBezTo>
                <a:lnTo>
                  <a:pt x="589997" y="936104"/>
                </a:lnTo>
                <a:cubicBezTo>
                  <a:pt x="604779" y="956330"/>
                  <a:pt x="612068" y="981370"/>
                  <a:pt x="612068" y="1008112"/>
                </a:cubicBezTo>
                <a:cubicBezTo>
                  <a:pt x="612068" y="1087650"/>
                  <a:pt x="547590" y="1152128"/>
                  <a:pt x="468052" y="1152128"/>
                </a:cubicBezTo>
                <a:cubicBezTo>
                  <a:pt x="388514" y="1152128"/>
                  <a:pt x="324036" y="1087650"/>
                  <a:pt x="324036" y="1008112"/>
                </a:cubicBezTo>
                <a:cubicBezTo>
                  <a:pt x="324036" y="981370"/>
                  <a:pt x="331325" y="956330"/>
                  <a:pt x="346108" y="936104"/>
                </a:cubicBezTo>
                <a:lnTo>
                  <a:pt x="156020" y="936104"/>
                </a:lnTo>
                <a:cubicBezTo>
                  <a:pt x="69853" y="936104"/>
                  <a:pt x="0" y="866251"/>
                  <a:pt x="0" y="780084"/>
                </a:cubicBezTo>
                <a:lnTo>
                  <a:pt x="0" y="156020"/>
                </a:lnTo>
                <a:cubicBezTo>
                  <a:pt x="0" y="69853"/>
                  <a:pt x="69853" y="0"/>
                  <a:pt x="156020" y="0"/>
                </a:cubicBezTo>
                <a:close/>
              </a:path>
            </a:pathLst>
          </a:cu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8" name="Rounded Rectangle 1">
            <a:extLst>
              <a:ext uri="{FF2B5EF4-FFF2-40B4-BE49-F238E27FC236}">
                <a16:creationId xmlns:a16="http://schemas.microsoft.com/office/drawing/2014/main" id="{EF3DF418-4528-4E77-A4DD-23763D65168B}"/>
              </a:ext>
            </a:extLst>
          </p:cNvPr>
          <p:cNvSpPr/>
          <p:nvPr/>
        </p:nvSpPr>
        <p:spPr>
          <a:xfrm rot="10800000">
            <a:off x="7110020" y="4652143"/>
            <a:ext cx="1179538" cy="1478178"/>
          </a:xfrm>
          <a:custGeom>
            <a:avLst/>
            <a:gdLst/>
            <a:ahLst/>
            <a:cxnLst/>
            <a:rect l="l" t="t" r="r" b="b"/>
            <a:pathLst>
              <a:path w="936104" h="1152128">
                <a:moveTo>
                  <a:pt x="156020" y="0"/>
                </a:moveTo>
                <a:lnTo>
                  <a:pt x="780084" y="0"/>
                </a:lnTo>
                <a:cubicBezTo>
                  <a:pt x="866251" y="0"/>
                  <a:pt x="936104" y="69853"/>
                  <a:pt x="936104" y="156020"/>
                </a:cubicBezTo>
                <a:lnTo>
                  <a:pt x="936104" y="346108"/>
                </a:lnTo>
                <a:cubicBezTo>
                  <a:pt x="915878" y="331325"/>
                  <a:pt x="890838" y="324036"/>
                  <a:pt x="864096" y="324036"/>
                </a:cubicBezTo>
                <a:cubicBezTo>
                  <a:pt x="784558" y="324036"/>
                  <a:pt x="720080" y="388514"/>
                  <a:pt x="720080" y="468052"/>
                </a:cubicBezTo>
                <a:cubicBezTo>
                  <a:pt x="720080" y="547590"/>
                  <a:pt x="784558" y="612068"/>
                  <a:pt x="864096" y="612068"/>
                </a:cubicBezTo>
                <a:cubicBezTo>
                  <a:pt x="890838" y="612068"/>
                  <a:pt x="915878" y="604779"/>
                  <a:pt x="936104" y="589997"/>
                </a:cubicBezTo>
                <a:lnTo>
                  <a:pt x="936104" y="780084"/>
                </a:lnTo>
                <a:cubicBezTo>
                  <a:pt x="936104" y="866251"/>
                  <a:pt x="866251" y="936104"/>
                  <a:pt x="780084" y="936104"/>
                </a:cubicBezTo>
                <a:lnTo>
                  <a:pt x="589997" y="936104"/>
                </a:lnTo>
                <a:cubicBezTo>
                  <a:pt x="604779" y="956330"/>
                  <a:pt x="612068" y="981370"/>
                  <a:pt x="612068" y="1008112"/>
                </a:cubicBezTo>
                <a:cubicBezTo>
                  <a:pt x="612068" y="1087650"/>
                  <a:pt x="547590" y="1152128"/>
                  <a:pt x="468052" y="1152128"/>
                </a:cubicBezTo>
                <a:cubicBezTo>
                  <a:pt x="388514" y="1152128"/>
                  <a:pt x="324036" y="1087650"/>
                  <a:pt x="324036" y="1008112"/>
                </a:cubicBezTo>
                <a:cubicBezTo>
                  <a:pt x="324036" y="981370"/>
                  <a:pt x="331325" y="956330"/>
                  <a:pt x="346108" y="936104"/>
                </a:cubicBezTo>
                <a:lnTo>
                  <a:pt x="156020" y="936104"/>
                </a:lnTo>
                <a:cubicBezTo>
                  <a:pt x="69853" y="936104"/>
                  <a:pt x="0" y="866251"/>
                  <a:pt x="0" y="780084"/>
                </a:cubicBezTo>
                <a:lnTo>
                  <a:pt x="0" y="156020"/>
                </a:lnTo>
                <a:cubicBezTo>
                  <a:pt x="0" y="69853"/>
                  <a:pt x="69853" y="0"/>
                  <a:pt x="156020" y="0"/>
                </a:cubicBezTo>
                <a:close/>
              </a:path>
            </a:pathLst>
          </a:cu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BD5A3F-62B3-4AAC-91FE-EAF059BF1D55}"/>
              </a:ext>
            </a:extLst>
          </p:cNvPr>
          <p:cNvSpPr txBox="1"/>
          <p:nvPr/>
        </p:nvSpPr>
        <p:spPr>
          <a:xfrm>
            <a:off x="7145584" y="1805065"/>
            <a:ext cx="2911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Khadija Siddiqi's Legal Victory</a:t>
            </a:r>
            <a:endParaRPr lang="ko-KR" altLang="en-US" sz="1200" b="1" dirty="0">
              <a:solidFill>
                <a:schemeClr val="accent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58E587-56A5-4E68-8554-C49780B71566}"/>
              </a:ext>
            </a:extLst>
          </p:cNvPr>
          <p:cNvSpPr txBox="1"/>
          <p:nvPr/>
        </p:nvSpPr>
        <p:spPr>
          <a:xfrm>
            <a:off x="7145584" y="2142069"/>
            <a:ext cx="2911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With support from UN-backed legal aid initiatives, Khadija Siddiqi, a law student, won her case after surviving a brutal knife attack.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60A408-0138-4D36-AE99-9C1D4C8E27B7}"/>
              </a:ext>
            </a:extLst>
          </p:cNvPr>
          <p:cNvSpPr txBox="1"/>
          <p:nvPr/>
        </p:nvSpPr>
        <p:spPr>
          <a:xfrm>
            <a:off x="3807516" y="5065612"/>
            <a:ext cx="28572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Safe Cities Islamabad Initiative</a:t>
            </a:r>
            <a:endParaRPr lang="ko-KR" altLang="en-US" sz="1200" b="1" dirty="0">
              <a:solidFill>
                <a:schemeClr val="accent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55C47B7-9AB7-419E-904C-3D2037DBE1BA}"/>
              </a:ext>
            </a:extLst>
          </p:cNvPr>
          <p:cNvSpPr txBox="1"/>
          <p:nvPr/>
        </p:nvSpPr>
        <p:spPr>
          <a:xfrm>
            <a:off x="4316366" y="5391232"/>
            <a:ext cx="2552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UN Women’s Safe Cities program created safer public spaces for women in Islamabad, reducing harassment in markets and transportation hubs.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282F42-11AE-43A6-917F-8496DCF718C7}"/>
              </a:ext>
            </a:extLst>
          </p:cNvPr>
          <p:cNvSpPr txBox="1"/>
          <p:nvPr/>
        </p:nvSpPr>
        <p:spPr>
          <a:xfrm>
            <a:off x="8623762" y="3435340"/>
            <a:ext cx="2911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Malala Yousafzai’s Global Advocacy</a:t>
            </a:r>
            <a:endParaRPr lang="ko-KR" altLang="en-US" sz="1200" b="1" dirty="0">
              <a:solidFill>
                <a:schemeClr val="accent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49B6AB-F021-472E-BF25-014A7F38E4FA}"/>
              </a:ext>
            </a:extLst>
          </p:cNvPr>
          <p:cNvSpPr txBox="1"/>
          <p:nvPr/>
        </p:nvSpPr>
        <p:spPr>
          <a:xfrm>
            <a:off x="8601315" y="3714115"/>
            <a:ext cx="31272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Supported by various UN entities, Malala Yousafzai became a global advocate for girls' education after surviving an assassination attempt.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10F3C0-9D51-4519-8CD3-8A0867CDE450}"/>
              </a:ext>
            </a:extLst>
          </p:cNvPr>
          <p:cNvSpPr txBox="1"/>
          <p:nvPr/>
        </p:nvSpPr>
        <p:spPr>
          <a:xfrm>
            <a:off x="215135" y="1841497"/>
            <a:ext cx="41286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Benazir Income Support </a:t>
            </a:r>
            <a:r>
              <a:rPr lang="en-US" sz="1400" b="1" dirty="0" err="1">
                <a:solidFill>
                  <a:schemeClr val="accent2">
                    <a:lumMod val="50000"/>
                  </a:schemeClr>
                </a:solidFill>
              </a:rPr>
              <a:t>Programm</a:t>
            </a:r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 (BISP)</a:t>
            </a:r>
            <a:endParaRPr lang="ko-KR" altLang="en-US" sz="1400" b="1" dirty="0">
              <a:solidFill>
                <a:schemeClr val="accent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D22D02C-CEB0-4EB0-895C-3648EB960AF8}"/>
              </a:ext>
            </a:extLst>
          </p:cNvPr>
          <p:cNvSpPr txBox="1"/>
          <p:nvPr/>
        </p:nvSpPr>
        <p:spPr>
          <a:xfrm>
            <a:off x="215135" y="2142068"/>
            <a:ext cx="3684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A government-run program supported by the UN, offering financial assistance to low-income women across Pakistan.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3103E35-2E50-4BCE-B4E0-DD846678B8F5}"/>
              </a:ext>
            </a:extLst>
          </p:cNvPr>
          <p:cNvSpPr txBox="1"/>
          <p:nvPr/>
        </p:nvSpPr>
        <p:spPr>
          <a:xfrm>
            <a:off x="1477558" y="3480025"/>
            <a:ext cx="3472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accent2">
                    <a:lumMod val="50000"/>
                  </a:schemeClr>
                </a:solidFill>
              </a:rPr>
              <a:t>Women in Policing Initiative</a:t>
            </a:r>
            <a:endParaRPr lang="ko-KR" altLang="en-US" sz="1600" b="1" dirty="0">
              <a:solidFill>
                <a:schemeClr val="accent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472561-9912-435D-8FE8-1E74DB6C7F94}"/>
              </a:ext>
            </a:extLst>
          </p:cNvPr>
          <p:cNvSpPr txBox="1"/>
          <p:nvPr/>
        </p:nvSpPr>
        <p:spPr>
          <a:xfrm>
            <a:off x="2121409" y="3769104"/>
            <a:ext cx="31702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In collaboration with the UN, Pakistan has seen an increase in female representation in law enforcement.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A6C3A7-89AF-4601-B343-A39FCB989288}"/>
              </a:ext>
            </a:extLst>
          </p:cNvPr>
          <p:cNvSpPr txBox="1"/>
          <p:nvPr/>
        </p:nvSpPr>
        <p:spPr>
          <a:xfrm>
            <a:off x="3946879" y="2446500"/>
            <a:ext cx="107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0E5A54-CB01-4E13-9C35-F1723BBD468B}"/>
              </a:ext>
            </a:extLst>
          </p:cNvPr>
          <p:cNvSpPr txBox="1"/>
          <p:nvPr/>
        </p:nvSpPr>
        <p:spPr>
          <a:xfrm>
            <a:off x="5592861" y="2245278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 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40A0B5-15E7-4D2D-A550-0B9FD12FD05D}"/>
              </a:ext>
            </a:extLst>
          </p:cNvPr>
          <p:cNvSpPr txBox="1"/>
          <p:nvPr/>
        </p:nvSpPr>
        <p:spPr>
          <a:xfrm>
            <a:off x="5549276" y="3971326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 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5830EEC-8C44-4A19-A718-DCE5719F7299}"/>
              </a:ext>
            </a:extLst>
          </p:cNvPr>
          <p:cNvSpPr txBox="1"/>
          <p:nvPr/>
        </p:nvSpPr>
        <p:spPr>
          <a:xfrm>
            <a:off x="7145583" y="3850957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 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14318D-4CC6-41E5-AFBE-0BDCF6F56B9D}"/>
              </a:ext>
            </a:extLst>
          </p:cNvPr>
          <p:cNvSpPr txBox="1"/>
          <p:nvPr/>
        </p:nvSpPr>
        <p:spPr>
          <a:xfrm>
            <a:off x="7184634" y="5646525"/>
            <a:ext cx="1076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accent1"/>
                </a:solidFill>
                <a:cs typeface="Calibri" pitchFamily="34" charset="0"/>
              </a:rPr>
              <a:t> </a:t>
            </a:r>
            <a:endParaRPr lang="ko-KR" altLang="en-US" sz="1200" b="1" dirty="0">
              <a:solidFill>
                <a:schemeClr val="accent1"/>
              </a:solidFill>
              <a:cs typeface="Calibri" pitchFamily="34" charset="0"/>
            </a:endParaRPr>
          </a:p>
        </p:txBody>
      </p:sp>
      <p:sp>
        <p:nvSpPr>
          <p:cNvPr id="33" name="Round Same Side Corner Rectangle 36">
            <a:extLst>
              <a:ext uri="{FF2B5EF4-FFF2-40B4-BE49-F238E27FC236}">
                <a16:creationId xmlns:a16="http://schemas.microsoft.com/office/drawing/2014/main" id="{C6C8BD49-27CA-4E0E-9062-666ADAB2DB76}"/>
              </a:ext>
            </a:extLst>
          </p:cNvPr>
          <p:cNvSpPr/>
          <p:nvPr/>
        </p:nvSpPr>
        <p:spPr>
          <a:xfrm>
            <a:off x="7356820" y="3493263"/>
            <a:ext cx="654313" cy="496193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35" name="Chord 15">
            <a:extLst>
              <a:ext uri="{FF2B5EF4-FFF2-40B4-BE49-F238E27FC236}">
                <a16:creationId xmlns:a16="http://schemas.microsoft.com/office/drawing/2014/main" id="{DB7F4941-1975-4073-B320-D456A9529904}"/>
              </a:ext>
            </a:extLst>
          </p:cNvPr>
          <p:cNvSpPr/>
          <p:nvPr/>
        </p:nvSpPr>
        <p:spPr>
          <a:xfrm>
            <a:off x="4298470" y="2005097"/>
            <a:ext cx="339130" cy="58240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6" name="Round Same Side Corner Rectangle 20">
            <a:extLst>
              <a:ext uri="{FF2B5EF4-FFF2-40B4-BE49-F238E27FC236}">
                <a16:creationId xmlns:a16="http://schemas.microsoft.com/office/drawing/2014/main" id="{1CAF2EAE-7AB1-43AC-9C36-5A91B029A990}"/>
              </a:ext>
            </a:extLst>
          </p:cNvPr>
          <p:cNvSpPr/>
          <p:nvPr/>
        </p:nvSpPr>
        <p:spPr>
          <a:xfrm rot="10800000">
            <a:off x="5968354" y="1841497"/>
            <a:ext cx="280046" cy="653894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ardrop 1">
            <a:extLst>
              <a:ext uri="{FF2B5EF4-FFF2-40B4-BE49-F238E27FC236}">
                <a16:creationId xmlns:a16="http://schemas.microsoft.com/office/drawing/2014/main" id="{E3457118-952C-4C0F-B6A8-2CB0A3610CD2}"/>
              </a:ext>
            </a:extLst>
          </p:cNvPr>
          <p:cNvSpPr/>
          <p:nvPr/>
        </p:nvSpPr>
        <p:spPr>
          <a:xfrm rot="18805991">
            <a:off x="5761547" y="3511227"/>
            <a:ext cx="702130" cy="7132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8" name="Parallelogram 30">
            <a:extLst>
              <a:ext uri="{FF2B5EF4-FFF2-40B4-BE49-F238E27FC236}">
                <a16:creationId xmlns:a16="http://schemas.microsoft.com/office/drawing/2014/main" id="{4AC5161B-30F2-4A2C-8A0E-9DF42D9DB226}"/>
              </a:ext>
            </a:extLst>
          </p:cNvPr>
          <p:cNvSpPr/>
          <p:nvPr/>
        </p:nvSpPr>
        <p:spPr>
          <a:xfrm flipH="1">
            <a:off x="7499087" y="5239974"/>
            <a:ext cx="568604" cy="5450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509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reeform 27">
            <a:extLst>
              <a:ext uri="{FF2B5EF4-FFF2-40B4-BE49-F238E27FC236}">
                <a16:creationId xmlns:a16="http://schemas.microsoft.com/office/drawing/2014/main" id="{9B2DDCA0-7924-4466-953D-B1BFFEC4F6B0}"/>
              </a:ext>
            </a:extLst>
          </p:cNvPr>
          <p:cNvSpPr>
            <a:spLocks noChangeAspect="1"/>
          </p:cNvSpPr>
          <p:nvPr/>
        </p:nvSpPr>
        <p:spPr>
          <a:xfrm flipH="1">
            <a:off x="879107" y="5414238"/>
            <a:ext cx="1164623" cy="627480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2" name="Freeform 11">
            <a:extLst>
              <a:ext uri="{FF2B5EF4-FFF2-40B4-BE49-F238E27FC236}">
                <a16:creationId xmlns:a16="http://schemas.microsoft.com/office/drawing/2014/main" id="{AD4EF9A4-E98E-45CB-8E89-BF7DFA2C4C02}"/>
              </a:ext>
            </a:extLst>
          </p:cNvPr>
          <p:cNvSpPr/>
          <p:nvPr/>
        </p:nvSpPr>
        <p:spPr>
          <a:xfrm>
            <a:off x="1722544" y="1823381"/>
            <a:ext cx="815636" cy="489969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19940 w 2491326"/>
              <a:gd name="connsiteY3" fmla="*/ 794445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47193 w 2491326"/>
              <a:gd name="connsiteY3" fmla="*/ 99441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29014 w 2491326"/>
              <a:gd name="connsiteY3" fmla="*/ 842922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87140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56420 w 2491326"/>
              <a:gd name="connsiteY7" fmla="*/ 659888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92778 w 2491326"/>
              <a:gd name="connsiteY7" fmla="*/ 70836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092656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135074 w 2491326"/>
              <a:gd name="connsiteY3" fmla="*/ 800504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2262326 w 2491326"/>
              <a:gd name="connsiteY3" fmla="*/ 721729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721776 w 2491326"/>
              <a:gd name="connsiteY6" fmla="*/ 358834 h 1517683"/>
              <a:gd name="connsiteX7" fmla="*/ 1674599 w 2491326"/>
              <a:gd name="connsiteY7" fmla="*/ 726544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721729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38917 w 2485561"/>
              <a:gd name="connsiteY4" fmla="*/ 77562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220738 w 2485561"/>
              <a:gd name="connsiteY4" fmla="*/ 781688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262326 w 2485561"/>
              <a:gd name="connsiteY3" fmla="*/ 69143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485561"/>
              <a:gd name="connsiteY0" fmla="*/ 1517583 h 1517683"/>
              <a:gd name="connsiteX1" fmla="*/ 2055047 w 2485561"/>
              <a:gd name="connsiteY1" fmla="*/ 1510542 h 1517683"/>
              <a:gd name="connsiteX2" fmla="*/ 2479035 w 2485561"/>
              <a:gd name="connsiteY2" fmla="*/ 1040919 h 1517683"/>
              <a:gd name="connsiteX3" fmla="*/ 2341101 w 2485561"/>
              <a:gd name="connsiteY3" fmla="*/ 697491 h 1517683"/>
              <a:gd name="connsiteX4" fmla="*/ 2190440 w 2485561"/>
              <a:gd name="connsiteY4" fmla="*/ 799867 h 1517683"/>
              <a:gd name="connsiteX5" fmla="*/ 2142346 w 2485561"/>
              <a:gd name="connsiteY5" fmla="*/ 395289 h 1517683"/>
              <a:gd name="connsiteX6" fmla="*/ 1721776 w 2485561"/>
              <a:gd name="connsiteY6" fmla="*/ 358834 h 1517683"/>
              <a:gd name="connsiteX7" fmla="*/ 1674599 w 2485561"/>
              <a:gd name="connsiteY7" fmla="*/ 726544 h 1517683"/>
              <a:gd name="connsiteX8" fmla="*/ 1290381 w 2485561"/>
              <a:gd name="connsiteY8" fmla="*/ 17428 h 1517683"/>
              <a:gd name="connsiteX9" fmla="*/ 616254 w 2485561"/>
              <a:gd name="connsiteY9" fmla="*/ 364567 h 1517683"/>
              <a:gd name="connsiteX10" fmla="*/ 1127147 w 2485561"/>
              <a:gd name="connsiteY10" fmla="*/ 794345 h 1517683"/>
              <a:gd name="connsiteX11" fmla="*/ 609565 w 2485561"/>
              <a:gd name="connsiteY11" fmla="*/ 367791 h 1517683"/>
              <a:gd name="connsiteX12" fmla="*/ 26885 w 2485561"/>
              <a:gd name="connsiteY12" fmla="*/ 740674 h 1517683"/>
              <a:gd name="connsiteX13" fmla="*/ 696948 w 2485561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1101 w 2526440"/>
              <a:gd name="connsiteY3" fmla="*/ 697491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  <a:gd name="connsiteX0" fmla="*/ 696948 w 2526440"/>
              <a:gd name="connsiteY0" fmla="*/ 1517583 h 1517683"/>
              <a:gd name="connsiteX1" fmla="*/ 2055047 w 2526440"/>
              <a:gd name="connsiteY1" fmla="*/ 1510542 h 1517683"/>
              <a:gd name="connsiteX2" fmla="*/ 2521453 w 2526440"/>
              <a:gd name="connsiteY2" fmla="*/ 1028800 h 1517683"/>
              <a:gd name="connsiteX3" fmla="*/ 2347161 w 2526440"/>
              <a:gd name="connsiteY3" fmla="*/ 770207 h 1517683"/>
              <a:gd name="connsiteX4" fmla="*/ 2190440 w 2526440"/>
              <a:gd name="connsiteY4" fmla="*/ 799867 h 1517683"/>
              <a:gd name="connsiteX5" fmla="*/ 2142346 w 2526440"/>
              <a:gd name="connsiteY5" fmla="*/ 395289 h 1517683"/>
              <a:gd name="connsiteX6" fmla="*/ 1721776 w 2526440"/>
              <a:gd name="connsiteY6" fmla="*/ 358834 h 1517683"/>
              <a:gd name="connsiteX7" fmla="*/ 1674599 w 2526440"/>
              <a:gd name="connsiteY7" fmla="*/ 726544 h 1517683"/>
              <a:gd name="connsiteX8" fmla="*/ 1290381 w 2526440"/>
              <a:gd name="connsiteY8" fmla="*/ 17428 h 1517683"/>
              <a:gd name="connsiteX9" fmla="*/ 616254 w 2526440"/>
              <a:gd name="connsiteY9" fmla="*/ 364567 h 1517683"/>
              <a:gd name="connsiteX10" fmla="*/ 1127147 w 2526440"/>
              <a:gd name="connsiteY10" fmla="*/ 794345 h 1517683"/>
              <a:gd name="connsiteX11" fmla="*/ 609565 w 2526440"/>
              <a:gd name="connsiteY11" fmla="*/ 367791 h 1517683"/>
              <a:gd name="connsiteX12" fmla="*/ 26885 w 2526440"/>
              <a:gd name="connsiteY12" fmla="*/ 740674 h 1517683"/>
              <a:gd name="connsiteX13" fmla="*/ 696948 w 2526440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526440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54101" y="1207859"/>
                  <a:pt x="2521453" y="1028800"/>
                </a:cubicBezTo>
                <a:cubicBezTo>
                  <a:pt x="2506695" y="843051"/>
                  <a:pt x="2449201" y="801959"/>
                  <a:pt x="2347161" y="770207"/>
                </a:cubicBezTo>
                <a:cubicBezTo>
                  <a:pt x="2197270" y="723566"/>
                  <a:pt x="2124856" y="935464"/>
                  <a:pt x="2190440" y="799867"/>
                </a:cubicBezTo>
                <a:cubicBezTo>
                  <a:pt x="2234542" y="734587"/>
                  <a:pt x="2245581" y="472540"/>
                  <a:pt x="2142346" y="395289"/>
                </a:cubicBezTo>
                <a:cubicBezTo>
                  <a:pt x="2044729" y="314397"/>
                  <a:pt x="1898493" y="240092"/>
                  <a:pt x="1721776" y="358834"/>
                </a:cubicBezTo>
                <a:cubicBezTo>
                  <a:pt x="1756627" y="497910"/>
                  <a:pt x="1771885" y="555755"/>
                  <a:pt x="1674599" y="726544"/>
                </a:cubicBezTo>
                <a:cubicBezTo>
                  <a:pt x="1824943" y="476673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noFill/>
          <a:ln w="50800">
            <a:solidFill>
              <a:schemeClr val="bg1">
                <a:alpha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/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BCDE17C-780B-4DF7-B395-E81C60286920}"/>
              </a:ext>
            </a:extLst>
          </p:cNvPr>
          <p:cNvSpPr txBox="1">
            <a:spLocks/>
          </p:cNvSpPr>
          <p:nvPr/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>
            <a:noAutofit/>
          </a:bodyPr>
          <a:lstStyle>
            <a:lvl1pPr marL="342891" indent="-342891" algn="l" defTabSz="1371566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67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14457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400240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86024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771806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57589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43371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29155" indent="-342891" algn="l" defTabSz="13715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</a:rPr>
              <a:t>United Nations' Initiatives for Women's Empowerment in Pakistan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0" name="Freeform: Shape 189">
            <a:extLst>
              <a:ext uri="{FF2B5EF4-FFF2-40B4-BE49-F238E27FC236}">
                <a16:creationId xmlns:a16="http://schemas.microsoft.com/office/drawing/2014/main" id="{5C4B7512-EF8D-419B-8BD9-BE236A10D0D9}"/>
              </a:ext>
            </a:extLst>
          </p:cNvPr>
          <p:cNvSpPr/>
          <p:nvPr/>
        </p:nvSpPr>
        <p:spPr>
          <a:xfrm rot="20400000">
            <a:off x="-249122" y="2794384"/>
            <a:ext cx="4408992" cy="645805"/>
          </a:xfrm>
          <a:custGeom>
            <a:avLst/>
            <a:gdLst>
              <a:gd name="connsiteX0" fmla="*/ 6762406 w 6762406"/>
              <a:gd name="connsiteY0" fmla="*/ 0 h 1396040"/>
              <a:gd name="connsiteX1" fmla="*/ 6762406 w 6762406"/>
              <a:gd name="connsiteY1" fmla="*/ 1396040 h 1396040"/>
              <a:gd name="connsiteX2" fmla="*/ 0 w 6762406"/>
              <a:gd name="connsiteY2" fmla="*/ 1396040 h 1396040"/>
              <a:gd name="connsiteX3" fmla="*/ 508117 w 6762406"/>
              <a:gd name="connsiteY3" fmla="*/ 1 h 1396040"/>
              <a:gd name="connsiteX0" fmla="*/ 6568324 w 6568324"/>
              <a:gd name="connsiteY0" fmla="*/ 0 h 1410321"/>
              <a:gd name="connsiteX1" fmla="*/ 6568324 w 6568324"/>
              <a:gd name="connsiteY1" fmla="*/ 1396040 h 1410321"/>
              <a:gd name="connsiteX2" fmla="*/ 0 w 6568324"/>
              <a:gd name="connsiteY2" fmla="*/ 1410322 h 1410321"/>
              <a:gd name="connsiteX3" fmla="*/ 314035 w 6568324"/>
              <a:gd name="connsiteY3" fmla="*/ 1 h 1410321"/>
              <a:gd name="connsiteX4" fmla="*/ 6568324 w 6568324"/>
              <a:gd name="connsiteY4" fmla="*/ 0 h 1410321"/>
              <a:gd name="connsiteX0" fmla="*/ 6613487 w 6613487"/>
              <a:gd name="connsiteY0" fmla="*/ 0 h 1408526"/>
              <a:gd name="connsiteX1" fmla="*/ 6613487 w 6613487"/>
              <a:gd name="connsiteY1" fmla="*/ 1396040 h 1408526"/>
              <a:gd name="connsiteX2" fmla="*/ 0 w 6613487"/>
              <a:gd name="connsiteY2" fmla="*/ 1408527 h 1408526"/>
              <a:gd name="connsiteX3" fmla="*/ 359198 w 6613487"/>
              <a:gd name="connsiteY3" fmla="*/ 1 h 1408526"/>
              <a:gd name="connsiteX4" fmla="*/ 6613487 w 6613487"/>
              <a:gd name="connsiteY4" fmla="*/ 0 h 14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3487" h="1408526">
                <a:moveTo>
                  <a:pt x="6613487" y="0"/>
                </a:moveTo>
                <a:lnTo>
                  <a:pt x="6613487" y="1396040"/>
                </a:lnTo>
                <a:lnTo>
                  <a:pt x="0" y="1408527"/>
                </a:lnTo>
                <a:lnTo>
                  <a:pt x="359198" y="1"/>
                </a:lnTo>
                <a:lnTo>
                  <a:pt x="661348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2" name="Freeform: Shape 191">
            <a:extLst>
              <a:ext uri="{FF2B5EF4-FFF2-40B4-BE49-F238E27FC236}">
                <a16:creationId xmlns:a16="http://schemas.microsoft.com/office/drawing/2014/main" id="{0C36A924-89AF-49E8-AB9F-D6E25C81F147}"/>
              </a:ext>
            </a:extLst>
          </p:cNvPr>
          <p:cNvSpPr/>
          <p:nvPr/>
        </p:nvSpPr>
        <p:spPr>
          <a:xfrm rot="20400000">
            <a:off x="-182357" y="5314769"/>
            <a:ext cx="8441278" cy="640080"/>
          </a:xfrm>
          <a:custGeom>
            <a:avLst/>
            <a:gdLst>
              <a:gd name="connsiteX0" fmla="*/ 12785260 w 12785260"/>
              <a:gd name="connsiteY0" fmla="*/ 0 h 1396040"/>
              <a:gd name="connsiteX1" fmla="*/ 12785260 w 12785260"/>
              <a:gd name="connsiteY1" fmla="*/ 1396040 h 1396040"/>
              <a:gd name="connsiteX2" fmla="*/ 2474427 w 12785260"/>
              <a:gd name="connsiteY2" fmla="*/ 1396040 h 1396040"/>
              <a:gd name="connsiteX3" fmla="*/ 0 w 12785260"/>
              <a:gd name="connsiteY3" fmla="*/ 495422 h 1396040"/>
              <a:gd name="connsiteX4" fmla="*/ 180319 w 12785260"/>
              <a:gd name="connsiteY4" fmla="*/ 1 h 1396040"/>
              <a:gd name="connsiteX0" fmla="*/ 12665613 w 12665613"/>
              <a:gd name="connsiteY0" fmla="*/ 0 h 1396040"/>
              <a:gd name="connsiteX1" fmla="*/ 12665613 w 12665613"/>
              <a:gd name="connsiteY1" fmla="*/ 1396040 h 1396040"/>
              <a:gd name="connsiteX2" fmla="*/ 2354780 w 12665613"/>
              <a:gd name="connsiteY2" fmla="*/ 1396040 h 1396040"/>
              <a:gd name="connsiteX3" fmla="*/ 0 w 12665613"/>
              <a:gd name="connsiteY3" fmla="*/ 381881 h 1396040"/>
              <a:gd name="connsiteX4" fmla="*/ 60672 w 12665613"/>
              <a:gd name="connsiteY4" fmla="*/ 1 h 1396040"/>
              <a:gd name="connsiteX5" fmla="*/ 12665613 w 12665613"/>
              <a:gd name="connsiteY5" fmla="*/ 0 h 1396040"/>
              <a:gd name="connsiteX0" fmla="*/ 12655840 w 12655841"/>
              <a:gd name="connsiteY0" fmla="*/ 0 h 1396040"/>
              <a:gd name="connsiteX1" fmla="*/ 12655840 w 12655841"/>
              <a:gd name="connsiteY1" fmla="*/ 1396040 h 1396040"/>
              <a:gd name="connsiteX2" fmla="*/ 2345007 w 12655841"/>
              <a:gd name="connsiteY2" fmla="*/ 1396040 h 1396040"/>
              <a:gd name="connsiteX3" fmla="*/ -1 w 12655841"/>
              <a:gd name="connsiteY3" fmla="*/ 342838 h 1396040"/>
              <a:gd name="connsiteX4" fmla="*/ 50899 w 12655841"/>
              <a:gd name="connsiteY4" fmla="*/ 1 h 1396040"/>
              <a:gd name="connsiteX5" fmla="*/ 12655840 w 12655841"/>
              <a:gd name="connsiteY5" fmla="*/ 0 h 1396040"/>
              <a:gd name="connsiteX0" fmla="*/ 12650954 w 12650954"/>
              <a:gd name="connsiteY0" fmla="*/ 0 h 1396040"/>
              <a:gd name="connsiteX1" fmla="*/ 12650954 w 12650954"/>
              <a:gd name="connsiteY1" fmla="*/ 1396040 h 1396040"/>
              <a:gd name="connsiteX2" fmla="*/ 2340121 w 12650954"/>
              <a:gd name="connsiteY2" fmla="*/ 1396040 h 1396040"/>
              <a:gd name="connsiteX3" fmla="*/ -1 w 12650954"/>
              <a:gd name="connsiteY3" fmla="*/ 323318 h 1396040"/>
              <a:gd name="connsiteX4" fmla="*/ 46013 w 12650954"/>
              <a:gd name="connsiteY4" fmla="*/ 1 h 1396040"/>
              <a:gd name="connsiteX5" fmla="*/ 12650954 w 12650954"/>
              <a:gd name="connsiteY5" fmla="*/ 0 h 1396040"/>
              <a:gd name="connsiteX0" fmla="*/ 12641183 w 12641183"/>
              <a:gd name="connsiteY0" fmla="*/ 0 h 1396040"/>
              <a:gd name="connsiteX1" fmla="*/ 12641183 w 12641183"/>
              <a:gd name="connsiteY1" fmla="*/ 1396040 h 1396040"/>
              <a:gd name="connsiteX2" fmla="*/ 2330350 w 12641183"/>
              <a:gd name="connsiteY2" fmla="*/ 1396040 h 1396040"/>
              <a:gd name="connsiteX3" fmla="*/ 0 w 12641183"/>
              <a:gd name="connsiteY3" fmla="*/ 284274 h 1396040"/>
              <a:gd name="connsiteX4" fmla="*/ 36242 w 12641183"/>
              <a:gd name="connsiteY4" fmla="*/ 1 h 1396040"/>
              <a:gd name="connsiteX5" fmla="*/ 12641183 w 12641183"/>
              <a:gd name="connsiteY5" fmla="*/ 0 h 1396040"/>
              <a:gd name="connsiteX0" fmla="*/ 12644836 w 12644836"/>
              <a:gd name="connsiteY0" fmla="*/ 0 h 1396040"/>
              <a:gd name="connsiteX1" fmla="*/ 12644836 w 12644836"/>
              <a:gd name="connsiteY1" fmla="*/ 1396040 h 1396040"/>
              <a:gd name="connsiteX2" fmla="*/ 2334003 w 12644836"/>
              <a:gd name="connsiteY2" fmla="*/ 1396040 h 1396040"/>
              <a:gd name="connsiteX3" fmla="*/ 0 w 12644836"/>
              <a:gd name="connsiteY3" fmla="*/ 238126 h 1396040"/>
              <a:gd name="connsiteX4" fmla="*/ 39895 w 12644836"/>
              <a:gd name="connsiteY4" fmla="*/ 1 h 1396040"/>
              <a:gd name="connsiteX5" fmla="*/ 12644836 w 12644836"/>
              <a:gd name="connsiteY5" fmla="*/ 0 h 1396040"/>
              <a:gd name="connsiteX0" fmla="*/ 12671689 w 12671689"/>
              <a:gd name="connsiteY0" fmla="*/ 0 h 1396040"/>
              <a:gd name="connsiteX1" fmla="*/ 12671689 w 12671689"/>
              <a:gd name="connsiteY1" fmla="*/ 1396040 h 1396040"/>
              <a:gd name="connsiteX2" fmla="*/ 2360856 w 12671689"/>
              <a:gd name="connsiteY2" fmla="*/ 1396040 h 1396040"/>
              <a:gd name="connsiteX3" fmla="*/ 0 w 12671689"/>
              <a:gd name="connsiteY3" fmla="*/ 223916 h 1396040"/>
              <a:gd name="connsiteX4" fmla="*/ 66748 w 12671689"/>
              <a:gd name="connsiteY4" fmla="*/ 1 h 1396040"/>
              <a:gd name="connsiteX5" fmla="*/ 12671689 w 12671689"/>
              <a:gd name="connsiteY5" fmla="*/ 0 h 1396040"/>
              <a:gd name="connsiteX0" fmla="*/ 12661916 w 12661916"/>
              <a:gd name="connsiteY0" fmla="*/ 0 h 1396040"/>
              <a:gd name="connsiteX1" fmla="*/ 12661916 w 12661916"/>
              <a:gd name="connsiteY1" fmla="*/ 1396040 h 1396040"/>
              <a:gd name="connsiteX2" fmla="*/ 2351083 w 12661916"/>
              <a:gd name="connsiteY2" fmla="*/ 1396040 h 1396040"/>
              <a:gd name="connsiteX3" fmla="*/ -1 w 12661916"/>
              <a:gd name="connsiteY3" fmla="*/ 184873 h 1396040"/>
              <a:gd name="connsiteX4" fmla="*/ 56975 w 12661916"/>
              <a:gd name="connsiteY4" fmla="*/ 1 h 1396040"/>
              <a:gd name="connsiteX5" fmla="*/ 12661916 w 12661916"/>
              <a:gd name="connsiteY5" fmla="*/ 0 h 1396040"/>
              <a:gd name="connsiteX0" fmla="*/ 12661918 w 12661918"/>
              <a:gd name="connsiteY0" fmla="*/ 0 h 1396040"/>
              <a:gd name="connsiteX1" fmla="*/ 12661918 w 12661918"/>
              <a:gd name="connsiteY1" fmla="*/ 1396040 h 1396040"/>
              <a:gd name="connsiteX2" fmla="*/ 2305920 w 12661918"/>
              <a:gd name="connsiteY2" fmla="*/ 1394245 h 1396040"/>
              <a:gd name="connsiteX3" fmla="*/ 1 w 12661918"/>
              <a:gd name="connsiteY3" fmla="*/ 184873 h 1396040"/>
              <a:gd name="connsiteX4" fmla="*/ 56977 w 12661918"/>
              <a:gd name="connsiteY4" fmla="*/ 1 h 1396040"/>
              <a:gd name="connsiteX5" fmla="*/ 12661918 w 12661918"/>
              <a:gd name="connsiteY5" fmla="*/ 0 h 139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661918" h="1396040">
                <a:moveTo>
                  <a:pt x="12661918" y="0"/>
                </a:moveTo>
                <a:lnTo>
                  <a:pt x="12661918" y="1396040"/>
                </a:lnTo>
                <a:lnTo>
                  <a:pt x="2305920" y="1394245"/>
                </a:lnTo>
                <a:lnTo>
                  <a:pt x="1" y="184873"/>
                </a:lnTo>
                <a:lnTo>
                  <a:pt x="56977" y="1"/>
                </a:lnTo>
                <a:lnTo>
                  <a:pt x="1266191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91" name="Freeform: Shape 190">
            <a:extLst>
              <a:ext uri="{FF2B5EF4-FFF2-40B4-BE49-F238E27FC236}">
                <a16:creationId xmlns:a16="http://schemas.microsoft.com/office/drawing/2014/main" id="{119C06F7-C281-4D24-A94C-77D8570518A2}"/>
              </a:ext>
            </a:extLst>
          </p:cNvPr>
          <p:cNvSpPr/>
          <p:nvPr/>
        </p:nvSpPr>
        <p:spPr>
          <a:xfrm rot="20400000">
            <a:off x="-387612" y="3667348"/>
            <a:ext cx="8900339" cy="663706"/>
          </a:xfrm>
          <a:custGeom>
            <a:avLst/>
            <a:gdLst>
              <a:gd name="connsiteX0" fmla="*/ 14240466 w 14240466"/>
              <a:gd name="connsiteY0" fmla="*/ 0 h 1396040"/>
              <a:gd name="connsiteX1" fmla="*/ 14240466 w 14240466"/>
              <a:gd name="connsiteY1" fmla="*/ 1396040 h 1396040"/>
              <a:gd name="connsiteX2" fmla="*/ 0 w 14240466"/>
              <a:gd name="connsiteY2" fmla="*/ 1396040 h 1396040"/>
              <a:gd name="connsiteX3" fmla="*/ 508117 w 14240466"/>
              <a:gd name="connsiteY3" fmla="*/ 0 h 1396040"/>
              <a:gd name="connsiteX0" fmla="*/ 14114746 w 14114747"/>
              <a:gd name="connsiteY0" fmla="*/ 0 h 1440466"/>
              <a:gd name="connsiteX1" fmla="*/ 14114746 w 14114747"/>
              <a:gd name="connsiteY1" fmla="*/ 1396040 h 1440466"/>
              <a:gd name="connsiteX2" fmla="*/ 0 w 14114747"/>
              <a:gd name="connsiteY2" fmla="*/ 1440466 h 1440466"/>
              <a:gd name="connsiteX3" fmla="*/ 382397 w 14114747"/>
              <a:gd name="connsiteY3" fmla="*/ 0 h 1440466"/>
              <a:gd name="connsiteX4" fmla="*/ 14114746 w 14114747"/>
              <a:gd name="connsiteY4" fmla="*/ 0 h 1440466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68970 w 14101319"/>
              <a:gd name="connsiteY3" fmla="*/ 0 h 1447570"/>
              <a:gd name="connsiteX4" fmla="*/ 14101319 w 14101319"/>
              <a:gd name="connsiteY4" fmla="*/ 0 h 1447570"/>
              <a:gd name="connsiteX0" fmla="*/ 14101319 w 14101319"/>
              <a:gd name="connsiteY0" fmla="*/ 0 h 1447570"/>
              <a:gd name="connsiteX1" fmla="*/ 14101319 w 14101319"/>
              <a:gd name="connsiteY1" fmla="*/ 1396040 h 1447570"/>
              <a:gd name="connsiteX2" fmla="*/ 0 w 14101319"/>
              <a:gd name="connsiteY2" fmla="*/ 1447570 h 1447570"/>
              <a:gd name="connsiteX3" fmla="*/ 398732 w 14101319"/>
              <a:gd name="connsiteY3" fmla="*/ 14209 h 1447570"/>
              <a:gd name="connsiteX4" fmla="*/ 14101319 w 14101319"/>
              <a:gd name="connsiteY4" fmla="*/ 0 h 14475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1319" h="1447570">
                <a:moveTo>
                  <a:pt x="14101319" y="0"/>
                </a:moveTo>
                <a:lnTo>
                  <a:pt x="14101319" y="1396040"/>
                </a:lnTo>
                <a:lnTo>
                  <a:pt x="0" y="1447570"/>
                </a:lnTo>
                <a:lnTo>
                  <a:pt x="398732" y="14209"/>
                </a:lnTo>
                <a:lnTo>
                  <a:pt x="1410131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85" name="Freeform: Shape 184">
            <a:extLst>
              <a:ext uri="{FF2B5EF4-FFF2-40B4-BE49-F238E27FC236}">
                <a16:creationId xmlns:a16="http://schemas.microsoft.com/office/drawing/2014/main" id="{54F519CA-0152-4516-A1C9-594C64578EB8}"/>
              </a:ext>
            </a:extLst>
          </p:cNvPr>
          <p:cNvSpPr/>
          <p:nvPr/>
        </p:nvSpPr>
        <p:spPr>
          <a:xfrm rot="20400000">
            <a:off x="4139643" y="5690529"/>
            <a:ext cx="6718779" cy="643931"/>
          </a:xfrm>
          <a:custGeom>
            <a:avLst/>
            <a:gdLst>
              <a:gd name="connsiteX0" fmla="*/ 11190195 w 11190195"/>
              <a:gd name="connsiteY0" fmla="*/ 0 h 1396040"/>
              <a:gd name="connsiteX1" fmla="*/ 11190195 w 11190195"/>
              <a:gd name="connsiteY1" fmla="*/ 1396040 h 1396040"/>
              <a:gd name="connsiteX2" fmla="*/ 3835587 w 11190195"/>
              <a:gd name="connsiteY2" fmla="*/ 1396040 h 1396040"/>
              <a:gd name="connsiteX3" fmla="*/ 0 w 11190195"/>
              <a:gd name="connsiteY3" fmla="*/ 0 h 1396040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723560 w 10078169"/>
              <a:gd name="connsiteY2" fmla="*/ 1404439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  <a:gd name="connsiteX0" fmla="*/ 10078170 w 10078169"/>
              <a:gd name="connsiteY0" fmla="*/ 8399 h 1404439"/>
              <a:gd name="connsiteX1" fmla="*/ 10078170 w 10078169"/>
              <a:gd name="connsiteY1" fmla="*/ 1404439 h 1404439"/>
              <a:gd name="connsiteX2" fmla="*/ 2651548 w 10078169"/>
              <a:gd name="connsiteY2" fmla="*/ 1388436 h 1404439"/>
              <a:gd name="connsiteX3" fmla="*/ 1 w 10078169"/>
              <a:gd name="connsiteY3" fmla="*/ -1 h 1404439"/>
              <a:gd name="connsiteX4" fmla="*/ 10078170 w 10078169"/>
              <a:gd name="connsiteY4" fmla="*/ 8399 h 1404439"/>
              <a:gd name="connsiteX0" fmla="*/ 10078168 w 10078169"/>
              <a:gd name="connsiteY0" fmla="*/ 8399 h 1404439"/>
              <a:gd name="connsiteX1" fmla="*/ 10078168 w 10078169"/>
              <a:gd name="connsiteY1" fmla="*/ 1404439 h 1404439"/>
              <a:gd name="connsiteX2" fmla="*/ 2651546 w 10078169"/>
              <a:gd name="connsiteY2" fmla="*/ 1388436 h 1404439"/>
              <a:gd name="connsiteX3" fmla="*/ -1 w 10078169"/>
              <a:gd name="connsiteY3" fmla="*/ -1 h 1404439"/>
              <a:gd name="connsiteX4" fmla="*/ 10078168 w 10078169"/>
              <a:gd name="connsiteY4" fmla="*/ 8399 h 1404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78169" h="1404439">
                <a:moveTo>
                  <a:pt x="10078168" y="8399"/>
                </a:moveTo>
                <a:lnTo>
                  <a:pt x="10078168" y="1404439"/>
                </a:lnTo>
                <a:lnTo>
                  <a:pt x="2651546" y="1388436"/>
                </a:lnTo>
                <a:lnTo>
                  <a:pt x="-1" y="-1"/>
                </a:lnTo>
                <a:lnTo>
                  <a:pt x="10078168" y="83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C24A3DC-9C6F-490C-8D43-1DCB50EA0F86}"/>
              </a:ext>
            </a:extLst>
          </p:cNvPr>
          <p:cNvGrpSpPr/>
          <p:nvPr/>
        </p:nvGrpSpPr>
        <p:grpSpPr>
          <a:xfrm rot="20275744" flipH="1">
            <a:off x="7644597" y="1563322"/>
            <a:ext cx="1256602" cy="1424069"/>
            <a:chOff x="5365048" y="479821"/>
            <a:chExt cx="8036930" cy="9108010"/>
          </a:xfrm>
          <a:solidFill>
            <a:schemeClr val="accent1"/>
          </a:solidFill>
          <a:effectLst/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18FAC41-701E-4DF6-B9DB-EB6CDA37C4B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5AC0919-A6CB-45D5-A2E3-655F5BECF02D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7FF51A6-1E76-4E5A-A8A8-2650BF77A2C7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BAA29CF-A03D-4071-9B94-2B86262C8BB2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2756302-ED1C-470D-9C6B-5995DCE79B6B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681008B-9ABC-4047-A57E-F231D259158E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F7C5571-0C9A-4FFE-9A98-C6B807A43610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B929E63B-1CBC-46B3-B02C-9151D1FBAF5A}"/>
              </a:ext>
            </a:extLst>
          </p:cNvPr>
          <p:cNvGrpSpPr/>
          <p:nvPr/>
        </p:nvGrpSpPr>
        <p:grpSpPr>
          <a:xfrm rot="20275744" flipH="1">
            <a:off x="3433043" y="1452861"/>
            <a:ext cx="1256602" cy="1424069"/>
            <a:chOff x="5365048" y="479821"/>
            <a:chExt cx="8036930" cy="9108010"/>
          </a:xfrm>
          <a:effectLst/>
        </p:grpSpPr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5807A31B-FC58-4B60-884C-9E66FC2B1B21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11B48938-611C-49BD-922C-72C1AEFFBC31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20E2643A-4FBF-4205-B041-6EB47E2C6ECA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A201549F-3113-4E87-ADDC-C3228A2F3E9E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0BD3642F-1CC5-425F-BB7D-A804F9161487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1B74E68-3EC6-4B9A-8C83-38380846F828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4C7D52FB-0523-448D-82AE-6FFED831143B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0BBF9B8D-6B3C-4FF5-83C5-D3CCF82F89FD}"/>
              </a:ext>
            </a:extLst>
          </p:cNvPr>
          <p:cNvGrpSpPr/>
          <p:nvPr/>
        </p:nvGrpSpPr>
        <p:grpSpPr>
          <a:xfrm rot="20275744" flipH="1">
            <a:off x="7425089" y="3259443"/>
            <a:ext cx="1256602" cy="1424069"/>
            <a:chOff x="5365048" y="479821"/>
            <a:chExt cx="8036930" cy="9108010"/>
          </a:xfrm>
          <a:effectLst/>
        </p:grpSpPr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43E2F62D-9BA7-446E-8F70-E801ED57AC02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E15C951B-BD97-409A-810A-7D1AEDD5C567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9173AB4C-2E30-4E2B-9669-177A8D985512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984D231-8462-4786-B6DA-266BCDAE6C73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630F7E03-69E9-4C19-A20E-B164F3289551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475C07C-702D-4C31-A275-B26C58381D34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F215B46-DAD6-4094-8983-E89C423E4D12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DA0852C1-D8F2-4720-ADC3-C6DA72A31ABA}"/>
              </a:ext>
            </a:extLst>
          </p:cNvPr>
          <p:cNvGrpSpPr/>
          <p:nvPr/>
        </p:nvGrpSpPr>
        <p:grpSpPr>
          <a:xfrm rot="20275744" flipH="1">
            <a:off x="10074672" y="3947284"/>
            <a:ext cx="1256602" cy="1424069"/>
            <a:chOff x="5365048" y="479821"/>
            <a:chExt cx="8036930" cy="9108010"/>
          </a:xfrm>
          <a:effectLst/>
        </p:grpSpPr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A13EA553-45A0-4FE7-B295-3871E957CEA6}"/>
                </a:ext>
              </a:extLst>
            </p:cNvPr>
            <p:cNvSpPr/>
            <p:nvPr/>
          </p:nvSpPr>
          <p:spPr>
            <a:xfrm>
              <a:off x="11674969" y="8268753"/>
              <a:ext cx="1052700" cy="1319078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661EB505-5EC9-4D51-A984-1AD515B96E8E}"/>
                </a:ext>
              </a:extLst>
            </p:cNvPr>
            <p:cNvSpPr/>
            <p:nvPr/>
          </p:nvSpPr>
          <p:spPr>
            <a:xfrm>
              <a:off x="9107326" y="6879846"/>
              <a:ext cx="3333521" cy="1613816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F2E968B-A78F-4380-BA3D-F77C39EF2F2C}"/>
                </a:ext>
              </a:extLst>
            </p:cNvPr>
            <p:cNvSpPr/>
            <p:nvPr/>
          </p:nvSpPr>
          <p:spPr>
            <a:xfrm>
              <a:off x="5365048" y="5540922"/>
              <a:ext cx="1132617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3EC7A939-1E59-4903-A240-14AC0844C506}"/>
                </a:ext>
              </a:extLst>
            </p:cNvPr>
            <p:cNvSpPr/>
            <p:nvPr/>
          </p:nvSpPr>
          <p:spPr>
            <a:xfrm>
              <a:off x="6149698" y="5215816"/>
              <a:ext cx="1586463" cy="2373441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5356104A-AA5A-43E1-8314-1252F66431D3}"/>
                </a:ext>
              </a:extLst>
            </p:cNvPr>
            <p:cNvSpPr/>
            <p:nvPr/>
          </p:nvSpPr>
          <p:spPr>
            <a:xfrm>
              <a:off x="9871174" y="2566277"/>
              <a:ext cx="3530804" cy="3853064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666BAC9E-EC3A-4B27-9AD8-CC6C04A408D5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C9B808B-A001-497F-B4F4-63AD834FF406}"/>
                </a:ext>
              </a:extLst>
            </p:cNvPr>
            <p:cNvSpPr/>
            <p:nvPr/>
          </p:nvSpPr>
          <p:spPr>
            <a:xfrm>
              <a:off x="7708808" y="479821"/>
              <a:ext cx="2543813" cy="6474124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solidFill>
              <a:schemeClr val="bg1"/>
            </a:solidFill>
            <a:ln w="31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:a16="http://schemas.microsoft.com/office/drawing/2014/main" id="{8457E393-9A56-42D7-A8EB-EC84C3C528D0}"/>
              </a:ext>
            </a:extLst>
          </p:cNvPr>
          <p:cNvSpPr txBox="1"/>
          <p:nvPr/>
        </p:nvSpPr>
        <p:spPr>
          <a:xfrm rot="20399101">
            <a:off x="919755" y="2720572"/>
            <a:ext cx="29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Training women for leadership roles in local and national governments.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123F8914-7C20-4620-B15A-2E582A531187}"/>
              </a:ext>
            </a:extLst>
          </p:cNvPr>
          <p:cNvSpPr txBox="1"/>
          <p:nvPr/>
        </p:nvSpPr>
        <p:spPr>
          <a:xfrm rot="20400000">
            <a:off x="162816" y="3282833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8BCFBFA0-506E-4DB7-B6E7-5AA984EDA506}"/>
              </a:ext>
            </a:extLst>
          </p:cNvPr>
          <p:cNvSpPr txBox="1"/>
          <p:nvPr/>
        </p:nvSpPr>
        <p:spPr>
          <a:xfrm rot="20399101">
            <a:off x="4085402" y="3141400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Promoting access to financial resources and entrepreneurship opportunities.</a:t>
            </a:r>
            <a:endParaRPr lang="en-US" altLang="ko-KR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75F2D54-1205-4223-B7C6-5943038C6555}"/>
              </a:ext>
            </a:extLst>
          </p:cNvPr>
          <p:cNvSpPr txBox="1"/>
          <p:nvPr/>
        </p:nvSpPr>
        <p:spPr>
          <a:xfrm rot="20400000">
            <a:off x="3298642" y="3760099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B40AF892-AE21-478F-82BB-ED31D51CAF14}"/>
              </a:ext>
            </a:extLst>
          </p:cNvPr>
          <p:cNvSpPr txBox="1"/>
          <p:nvPr/>
        </p:nvSpPr>
        <p:spPr>
          <a:xfrm rot="20399101">
            <a:off x="4296750" y="4720454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Supporting educational programs and promoting literacy for girls.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302AAEEF-0C14-4AAE-9D86-CE53A4CF42F9}"/>
              </a:ext>
            </a:extLst>
          </p:cNvPr>
          <p:cNvSpPr txBox="1"/>
          <p:nvPr/>
        </p:nvSpPr>
        <p:spPr>
          <a:xfrm rot="20400000">
            <a:off x="3538565" y="5310578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789DF04F-8905-471C-B929-85BACD7C9D0C}"/>
              </a:ext>
            </a:extLst>
          </p:cNvPr>
          <p:cNvSpPr txBox="1"/>
          <p:nvPr/>
        </p:nvSpPr>
        <p:spPr>
          <a:xfrm rot="20399101">
            <a:off x="7180294" y="5309311"/>
            <a:ext cx="323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Initiatives like the Safe Cities program to reduce harassment and violence.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C82362D8-3882-402E-B478-FFF2207B1A67}"/>
              </a:ext>
            </a:extLst>
          </p:cNvPr>
          <p:cNvSpPr txBox="1"/>
          <p:nvPr/>
        </p:nvSpPr>
        <p:spPr>
          <a:xfrm rot="20400000">
            <a:off x="6422109" y="5899435"/>
            <a:ext cx="981092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76" name="Freeform 13">
            <a:extLst>
              <a:ext uri="{FF2B5EF4-FFF2-40B4-BE49-F238E27FC236}">
                <a16:creationId xmlns:a16="http://schemas.microsoft.com/office/drawing/2014/main" id="{465DD719-5AC3-4DD1-9A9C-F926B4CE8029}"/>
              </a:ext>
            </a:extLst>
          </p:cNvPr>
          <p:cNvSpPr>
            <a:spLocks noChangeAspect="1"/>
          </p:cNvSpPr>
          <p:nvPr/>
        </p:nvSpPr>
        <p:spPr>
          <a:xfrm flipH="1">
            <a:off x="5306440" y="1674994"/>
            <a:ext cx="1242669" cy="669529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7" name="Freeform 19">
            <a:extLst>
              <a:ext uri="{FF2B5EF4-FFF2-40B4-BE49-F238E27FC236}">
                <a16:creationId xmlns:a16="http://schemas.microsoft.com/office/drawing/2014/main" id="{346295F9-5B04-4725-83A8-904603566AF9}"/>
              </a:ext>
            </a:extLst>
          </p:cNvPr>
          <p:cNvSpPr>
            <a:spLocks noChangeAspect="1"/>
          </p:cNvSpPr>
          <p:nvPr/>
        </p:nvSpPr>
        <p:spPr>
          <a:xfrm flipH="1">
            <a:off x="406205" y="1100269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78" name="Freeform 11">
            <a:extLst>
              <a:ext uri="{FF2B5EF4-FFF2-40B4-BE49-F238E27FC236}">
                <a16:creationId xmlns:a16="http://schemas.microsoft.com/office/drawing/2014/main" id="{05E51986-54D9-43ED-91BB-C39F37EAE69B}"/>
              </a:ext>
            </a:extLst>
          </p:cNvPr>
          <p:cNvSpPr/>
          <p:nvPr/>
        </p:nvSpPr>
        <p:spPr>
          <a:xfrm>
            <a:off x="10359992" y="1198386"/>
            <a:ext cx="1242669" cy="757017"/>
          </a:xfrm>
          <a:custGeom>
            <a:avLst/>
            <a:gdLst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52425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71625 h 1571625"/>
              <a:gd name="connsiteX1" fmla="*/ 1952625 w 2305050"/>
              <a:gd name="connsiteY1" fmla="*/ 1504950 h 1571625"/>
              <a:gd name="connsiteX2" fmla="*/ 2305050 w 2305050"/>
              <a:gd name="connsiteY2" fmla="*/ 876300 h 1571625"/>
              <a:gd name="connsiteX3" fmla="*/ 1762125 w 2305050"/>
              <a:gd name="connsiteY3" fmla="*/ 885825 h 1571625"/>
              <a:gd name="connsiteX4" fmla="*/ 2047875 w 2305050"/>
              <a:gd name="connsiteY4" fmla="*/ 409575 h 1571625"/>
              <a:gd name="connsiteX5" fmla="*/ 1581150 w 2305050"/>
              <a:gd name="connsiteY5" fmla="*/ 390525 h 1571625"/>
              <a:gd name="connsiteX6" fmla="*/ 1495425 w 2305050"/>
              <a:gd name="connsiteY6" fmla="*/ 1019175 h 1571625"/>
              <a:gd name="connsiteX7" fmla="*/ 1190625 w 2305050"/>
              <a:gd name="connsiteY7" fmla="*/ 0 h 1571625"/>
              <a:gd name="connsiteX8" fmla="*/ 542925 w 2305050"/>
              <a:gd name="connsiteY8" fmla="*/ 378853 h 1571625"/>
              <a:gd name="connsiteX9" fmla="*/ 1028700 w 2305050"/>
              <a:gd name="connsiteY9" fmla="*/ 923925 h 1571625"/>
              <a:gd name="connsiteX10" fmla="*/ 0 w 2305050"/>
              <a:gd name="connsiteY10" fmla="*/ 695325 h 1571625"/>
              <a:gd name="connsiteX11" fmla="*/ 590550 w 2305050"/>
              <a:gd name="connsiteY11" fmla="*/ 1571625 h 1571625"/>
              <a:gd name="connsiteX0" fmla="*/ 590550 w 2305050"/>
              <a:gd name="connsiteY0" fmla="*/ 1539911 h 1539911"/>
              <a:gd name="connsiteX1" fmla="*/ 1952625 w 2305050"/>
              <a:gd name="connsiteY1" fmla="*/ 1473236 h 1539911"/>
              <a:gd name="connsiteX2" fmla="*/ 2305050 w 2305050"/>
              <a:gd name="connsiteY2" fmla="*/ 844586 h 1539911"/>
              <a:gd name="connsiteX3" fmla="*/ 1762125 w 2305050"/>
              <a:gd name="connsiteY3" fmla="*/ 854111 h 1539911"/>
              <a:gd name="connsiteX4" fmla="*/ 2047875 w 2305050"/>
              <a:gd name="connsiteY4" fmla="*/ 377861 h 1539911"/>
              <a:gd name="connsiteX5" fmla="*/ 1581150 w 2305050"/>
              <a:gd name="connsiteY5" fmla="*/ 358811 h 1539911"/>
              <a:gd name="connsiteX6" fmla="*/ 1495425 w 2305050"/>
              <a:gd name="connsiteY6" fmla="*/ 987461 h 1539911"/>
              <a:gd name="connsiteX7" fmla="*/ 1195910 w 2305050"/>
              <a:gd name="connsiteY7" fmla="*/ 0 h 1539911"/>
              <a:gd name="connsiteX8" fmla="*/ 542925 w 2305050"/>
              <a:gd name="connsiteY8" fmla="*/ 347139 h 1539911"/>
              <a:gd name="connsiteX9" fmla="*/ 1028700 w 2305050"/>
              <a:gd name="connsiteY9" fmla="*/ 892211 h 1539911"/>
              <a:gd name="connsiteX10" fmla="*/ 0 w 2305050"/>
              <a:gd name="connsiteY10" fmla="*/ 663611 h 1539911"/>
              <a:gd name="connsiteX11" fmla="*/ 590550 w 2305050"/>
              <a:gd name="connsiteY11" fmla="*/ 1539911 h 1539911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42925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65699 h 1565699"/>
              <a:gd name="connsiteX1" fmla="*/ 1952625 w 2305050"/>
              <a:gd name="connsiteY1" fmla="*/ 1499024 h 1565699"/>
              <a:gd name="connsiteX2" fmla="*/ 2305050 w 2305050"/>
              <a:gd name="connsiteY2" fmla="*/ 870374 h 1565699"/>
              <a:gd name="connsiteX3" fmla="*/ 1762125 w 2305050"/>
              <a:gd name="connsiteY3" fmla="*/ 879899 h 1565699"/>
              <a:gd name="connsiteX4" fmla="*/ 2047875 w 2305050"/>
              <a:gd name="connsiteY4" fmla="*/ 403649 h 1565699"/>
              <a:gd name="connsiteX5" fmla="*/ 1581150 w 2305050"/>
              <a:gd name="connsiteY5" fmla="*/ 384599 h 1565699"/>
              <a:gd name="connsiteX6" fmla="*/ 1495425 w 2305050"/>
              <a:gd name="connsiteY6" fmla="*/ 1013249 h 1565699"/>
              <a:gd name="connsiteX7" fmla="*/ 1195910 w 2305050"/>
              <a:gd name="connsiteY7" fmla="*/ 25788 h 1565699"/>
              <a:gd name="connsiteX8" fmla="*/ 521783 w 2305050"/>
              <a:gd name="connsiteY8" fmla="*/ 372927 h 1565699"/>
              <a:gd name="connsiteX9" fmla="*/ 1028700 w 2305050"/>
              <a:gd name="connsiteY9" fmla="*/ 917999 h 1565699"/>
              <a:gd name="connsiteX10" fmla="*/ 0 w 2305050"/>
              <a:gd name="connsiteY10" fmla="*/ 689399 h 1565699"/>
              <a:gd name="connsiteX11" fmla="*/ 590550 w 2305050"/>
              <a:gd name="connsiteY11" fmla="*/ 1565699 h 1565699"/>
              <a:gd name="connsiteX0" fmla="*/ 590550 w 2305050"/>
              <a:gd name="connsiteY0" fmla="*/ 1556076 h 1556076"/>
              <a:gd name="connsiteX1" fmla="*/ 1952625 w 2305050"/>
              <a:gd name="connsiteY1" fmla="*/ 1489401 h 1556076"/>
              <a:gd name="connsiteX2" fmla="*/ 2305050 w 2305050"/>
              <a:gd name="connsiteY2" fmla="*/ 860751 h 1556076"/>
              <a:gd name="connsiteX3" fmla="*/ 1762125 w 2305050"/>
              <a:gd name="connsiteY3" fmla="*/ 870276 h 1556076"/>
              <a:gd name="connsiteX4" fmla="*/ 2047875 w 2305050"/>
              <a:gd name="connsiteY4" fmla="*/ 394026 h 1556076"/>
              <a:gd name="connsiteX5" fmla="*/ 1581150 w 2305050"/>
              <a:gd name="connsiteY5" fmla="*/ 374976 h 1556076"/>
              <a:gd name="connsiteX6" fmla="*/ 1495425 w 2305050"/>
              <a:gd name="connsiteY6" fmla="*/ 1003626 h 1556076"/>
              <a:gd name="connsiteX7" fmla="*/ 1195910 w 2305050"/>
              <a:gd name="connsiteY7" fmla="*/ 16165 h 1556076"/>
              <a:gd name="connsiteX8" fmla="*/ 521783 w 2305050"/>
              <a:gd name="connsiteY8" fmla="*/ 363304 h 1556076"/>
              <a:gd name="connsiteX9" fmla="*/ 1028700 w 2305050"/>
              <a:gd name="connsiteY9" fmla="*/ 908376 h 1556076"/>
              <a:gd name="connsiteX10" fmla="*/ 0 w 2305050"/>
              <a:gd name="connsiteY10" fmla="*/ 679776 h 1556076"/>
              <a:gd name="connsiteX11" fmla="*/ 590550 w 2305050"/>
              <a:gd name="connsiteY11" fmla="*/ 1556076 h 1556076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495425 w 2305050"/>
              <a:gd name="connsiteY6" fmla="*/ 1004889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81150 w 2305050"/>
              <a:gd name="connsiteY5" fmla="*/ 376239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42995 w 2305050"/>
              <a:gd name="connsiteY6" fmla="*/ 904463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762125 w 2305050"/>
              <a:gd name="connsiteY3" fmla="*/ 871539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047875 w 2305050"/>
              <a:gd name="connsiteY4" fmla="*/ 395289 h 1557339"/>
              <a:gd name="connsiteX5" fmla="*/ 1597007 w 2305050"/>
              <a:gd name="connsiteY5" fmla="*/ 370953 h 1557339"/>
              <a:gd name="connsiteX6" fmla="*/ 1537710 w 2305050"/>
              <a:gd name="connsiteY6" fmla="*/ 878035 h 1557339"/>
              <a:gd name="connsiteX7" fmla="*/ 1195910 w 2305050"/>
              <a:gd name="connsiteY7" fmla="*/ 17428 h 1557339"/>
              <a:gd name="connsiteX8" fmla="*/ 521783 w 2305050"/>
              <a:gd name="connsiteY8" fmla="*/ 364567 h 1557339"/>
              <a:gd name="connsiteX9" fmla="*/ 1028700 w 2305050"/>
              <a:gd name="connsiteY9" fmla="*/ 909639 h 1557339"/>
              <a:gd name="connsiteX10" fmla="*/ 0 w 2305050"/>
              <a:gd name="connsiteY10" fmla="*/ 681039 h 1557339"/>
              <a:gd name="connsiteX11" fmla="*/ 590550 w 2305050"/>
              <a:gd name="connsiteY11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05050"/>
              <a:gd name="connsiteY0" fmla="*/ 1557339 h 1557339"/>
              <a:gd name="connsiteX1" fmla="*/ 1952625 w 2305050"/>
              <a:gd name="connsiteY1" fmla="*/ 1490664 h 1557339"/>
              <a:gd name="connsiteX2" fmla="*/ 2305050 w 2305050"/>
              <a:gd name="connsiteY2" fmla="*/ 862014 h 1557339"/>
              <a:gd name="connsiteX3" fmla="*/ 1846694 w 2305050"/>
              <a:gd name="connsiteY3" fmla="*/ 818683 h 1557339"/>
              <a:gd name="connsiteX4" fmla="*/ 2144446 w 2305050"/>
              <a:gd name="connsiteY4" fmla="*/ 775628 h 1557339"/>
              <a:gd name="connsiteX5" fmla="*/ 2047875 w 2305050"/>
              <a:gd name="connsiteY5" fmla="*/ 395289 h 1557339"/>
              <a:gd name="connsiteX6" fmla="*/ 1597007 w 2305050"/>
              <a:gd name="connsiteY6" fmla="*/ 370953 h 1557339"/>
              <a:gd name="connsiteX7" fmla="*/ 1537710 w 2305050"/>
              <a:gd name="connsiteY7" fmla="*/ 878035 h 1557339"/>
              <a:gd name="connsiteX8" fmla="*/ 1195910 w 2305050"/>
              <a:gd name="connsiteY8" fmla="*/ 17428 h 1557339"/>
              <a:gd name="connsiteX9" fmla="*/ 521783 w 2305050"/>
              <a:gd name="connsiteY9" fmla="*/ 364567 h 1557339"/>
              <a:gd name="connsiteX10" fmla="*/ 1028700 w 2305050"/>
              <a:gd name="connsiteY10" fmla="*/ 909639 h 1557339"/>
              <a:gd name="connsiteX11" fmla="*/ 0 w 2305050"/>
              <a:gd name="connsiteY11" fmla="*/ 681039 h 1557339"/>
              <a:gd name="connsiteX12" fmla="*/ 590550 w 2305050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8539"/>
              <a:gd name="connsiteY0" fmla="*/ 1557339 h 1557339"/>
              <a:gd name="connsiteX1" fmla="*/ 1952625 w 2388539"/>
              <a:gd name="connsiteY1" fmla="*/ 1490664 h 1557339"/>
              <a:gd name="connsiteX2" fmla="*/ 2388539 w 2388539"/>
              <a:gd name="connsiteY2" fmla="*/ 1017065 h 1557339"/>
              <a:gd name="connsiteX3" fmla="*/ 1846694 w 2388539"/>
              <a:gd name="connsiteY3" fmla="*/ 818683 h 1557339"/>
              <a:gd name="connsiteX4" fmla="*/ 2144446 w 2388539"/>
              <a:gd name="connsiteY4" fmla="*/ 775628 h 1557339"/>
              <a:gd name="connsiteX5" fmla="*/ 2047875 w 2388539"/>
              <a:gd name="connsiteY5" fmla="*/ 395289 h 1557339"/>
              <a:gd name="connsiteX6" fmla="*/ 1597007 w 2388539"/>
              <a:gd name="connsiteY6" fmla="*/ 370953 h 1557339"/>
              <a:gd name="connsiteX7" fmla="*/ 1537710 w 2388539"/>
              <a:gd name="connsiteY7" fmla="*/ 878035 h 1557339"/>
              <a:gd name="connsiteX8" fmla="*/ 1195910 w 2388539"/>
              <a:gd name="connsiteY8" fmla="*/ 17428 h 1557339"/>
              <a:gd name="connsiteX9" fmla="*/ 521783 w 2388539"/>
              <a:gd name="connsiteY9" fmla="*/ 364567 h 1557339"/>
              <a:gd name="connsiteX10" fmla="*/ 1028700 w 2388539"/>
              <a:gd name="connsiteY10" fmla="*/ 909639 h 1557339"/>
              <a:gd name="connsiteX11" fmla="*/ 0 w 2388539"/>
              <a:gd name="connsiteY11" fmla="*/ 681039 h 1557339"/>
              <a:gd name="connsiteX12" fmla="*/ 590550 w 2388539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4564"/>
              <a:gd name="connsiteY0" fmla="*/ 1557339 h 1557339"/>
              <a:gd name="connsiteX1" fmla="*/ 1952625 w 2384564"/>
              <a:gd name="connsiteY1" fmla="*/ 1490664 h 1557339"/>
              <a:gd name="connsiteX2" fmla="*/ 2384564 w 2384564"/>
              <a:gd name="connsiteY2" fmla="*/ 1040919 h 1557339"/>
              <a:gd name="connsiteX3" fmla="*/ 1846694 w 2384564"/>
              <a:gd name="connsiteY3" fmla="*/ 818683 h 1557339"/>
              <a:gd name="connsiteX4" fmla="*/ 2144446 w 2384564"/>
              <a:gd name="connsiteY4" fmla="*/ 775628 h 1557339"/>
              <a:gd name="connsiteX5" fmla="*/ 2047875 w 2384564"/>
              <a:gd name="connsiteY5" fmla="*/ 395289 h 1557339"/>
              <a:gd name="connsiteX6" fmla="*/ 1597007 w 2384564"/>
              <a:gd name="connsiteY6" fmla="*/ 370953 h 1557339"/>
              <a:gd name="connsiteX7" fmla="*/ 1537710 w 2384564"/>
              <a:gd name="connsiteY7" fmla="*/ 878035 h 1557339"/>
              <a:gd name="connsiteX8" fmla="*/ 1195910 w 2384564"/>
              <a:gd name="connsiteY8" fmla="*/ 17428 h 1557339"/>
              <a:gd name="connsiteX9" fmla="*/ 521783 w 2384564"/>
              <a:gd name="connsiteY9" fmla="*/ 364567 h 1557339"/>
              <a:gd name="connsiteX10" fmla="*/ 1028700 w 2384564"/>
              <a:gd name="connsiteY10" fmla="*/ 909639 h 1557339"/>
              <a:gd name="connsiteX11" fmla="*/ 0 w 2384564"/>
              <a:gd name="connsiteY11" fmla="*/ 681039 h 1557339"/>
              <a:gd name="connsiteX12" fmla="*/ 590550 w 2384564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712"/>
              <a:gd name="connsiteY0" fmla="*/ 1557339 h 1557339"/>
              <a:gd name="connsiteX1" fmla="*/ 1952625 w 2389712"/>
              <a:gd name="connsiteY1" fmla="*/ 1490664 h 1557339"/>
              <a:gd name="connsiteX2" fmla="*/ 2384564 w 2389712"/>
              <a:gd name="connsiteY2" fmla="*/ 1040919 h 1557339"/>
              <a:gd name="connsiteX3" fmla="*/ 1846694 w 2389712"/>
              <a:gd name="connsiteY3" fmla="*/ 818683 h 1557339"/>
              <a:gd name="connsiteX4" fmla="*/ 2144446 w 2389712"/>
              <a:gd name="connsiteY4" fmla="*/ 775628 h 1557339"/>
              <a:gd name="connsiteX5" fmla="*/ 2047875 w 2389712"/>
              <a:gd name="connsiteY5" fmla="*/ 395289 h 1557339"/>
              <a:gd name="connsiteX6" fmla="*/ 1597007 w 2389712"/>
              <a:gd name="connsiteY6" fmla="*/ 370953 h 1557339"/>
              <a:gd name="connsiteX7" fmla="*/ 1537710 w 2389712"/>
              <a:gd name="connsiteY7" fmla="*/ 878035 h 1557339"/>
              <a:gd name="connsiteX8" fmla="*/ 1195910 w 2389712"/>
              <a:gd name="connsiteY8" fmla="*/ 17428 h 1557339"/>
              <a:gd name="connsiteX9" fmla="*/ 521783 w 2389712"/>
              <a:gd name="connsiteY9" fmla="*/ 364567 h 1557339"/>
              <a:gd name="connsiteX10" fmla="*/ 1028700 w 2389712"/>
              <a:gd name="connsiteY10" fmla="*/ 909639 h 1557339"/>
              <a:gd name="connsiteX11" fmla="*/ 0 w 2389712"/>
              <a:gd name="connsiteY11" fmla="*/ 681039 h 1557339"/>
              <a:gd name="connsiteX12" fmla="*/ 590550 w 2389712"/>
              <a:gd name="connsiteY12" fmla="*/ 1557339 h 1557339"/>
              <a:gd name="connsiteX0" fmla="*/ 590550 w 2389822"/>
              <a:gd name="connsiteY0" fmla="*/ 1557339 h 1557339"/>
              <a:gd name="connsiteX1" fmla="*/ 1960576 w 2389822"/>
              <a:gd name="connsiteY1" fmla="*/ 1510542 h 1557339"/>
              <a:gd name="connsiteX2" fmla="*/ 2384564 w 2389822"/>
              <a:gd name="connsiteY2" fmla="*/ 1040919 h 1557339"/>
              <a:gd name="connsiteX3" fmla="*/ 1846694 w 2389822"/>
              <a:gd name="connsiteY3" fmla="*/ 818683 h 1557339"/>
              <a:gd name="connsiteX4" fmla="*/ 2144446 w 2389822"/>
              <a:gd name="connsiteY4" fmla="*/ 775628 h 1557339"/>
              <a:gd name="connsiteX5" fmla="*/ 2047875 w 2389822"/>
              <a:gd name="connsiteY5" fmla="*/ 395289 h 1557339"/>
              <a:gd name="connsiteX6" fmla="*/ 1597007 w 2389822"/>
              <a:gd name="connsiteY6" fmla="*/ 370953 h 1557339"/>
              <a:gd name="connsiteX7" fmla="*/ 1537710 w 2389822"/>
              <a:gd name="connsiteY7" fmla="*/ 878035 h 1557339"/>
              <a:gd name="connsiteX8" fmla="*/ 1195910 w 2389822"/>
              <a:gd name="connsiteY8" fmla="*/ 17428 h 1557339"/>
              <a:gd name="connsiteX9" fmla="*/ 521783 w 2389822"/>
              <a:gd name="connsiteY9" fmla="*/ 364567 h 1557339"/>
              <a:gd name="connsiteX10" fmla="*/ 1028700 w 2389822"/>
              <a:gd name="connsiteY10" fmla="*/ 909639 h 1557339"/>
              <a:gd name="connsiteX11" fmla="*/ 0 w 2389822"/>
              <a:gd name="connsiteY11" fmla="*/ 681039 h 1557339"/>
              <a:gd name="connsiteX12" fmla="*/ 590550 w 2389822"/>
              <a:gd name="connsiteY12" fmla="*/ 1557339 h 1557339"/>
              <a:gd name="connsiteX0" fmla="*/ 590550 w 2396855"/>
              <a:gd name="connsiteY0" fmla="*/ 1557339 h 1557339"/>
              <a:gd name="connsiteX1" fmla="*/ 1960576 w 2396855"/>
              <a:gd name="connsiteY1" fmla="*/ 1510542 h 1557339"/>
              <a:gd name="connsiteX2" fmla="*/ 2384564 w 2396855"/>
              <a:gd name="connsiteY2" fmla="*/ 1040919 h 1557339"/>
              <a:gd name="connsiteX3" fmla="*/ 1846694 w 2396855"/>
              <a:gd name="connsiteY3" fmla="*/ 818683 h 1557339"/>
              <a:gd name="connsiteX4" fmla="*/ 2144446 w 2396855"/>
              <a:gd name="connsiteY4" fmla="*/ 775628 h 1557339"/>
              <a:gd name="connsiteX5" fmla="*/ 2047875 w 2396855"/>
              <a:gd name="connsiteY5" fmla="*/ 395289 h 1557339"/>
              <a:gd name="connsiteX6" fmla="*/ 1597007 w 2396855"/>
              <a:gd name="connsiteY6" fmla="*/ 370953 h 1557339"/>
              <a:gd name="connsiteX7" fmla="*/ 1537710 w 2396855"/>
              <a:gd name="connsiteY7" fmla="*/ 878035 h 1557339"/>
              <a:gd name="connsiteX8" fmla="*/ 1195910 w 2396855"/>
              <a:gd name="connsiteY8" fmla="*/ 17428 h 1557339"/>
              <a:gd name="connsiteX9" fmla="*/ 521783 w 2396855"/>
              <a:gd name="connsiteY9" fmla="*/ 364567 h 1557339"/>
              <a:gd name="connsiteX10" fmla="*/ 1028700 w 2396855"/>
              <a:gd name="connsiteY10" fmla="*/ 909639 h 1557339"/>
              <a:gd name="connsiteX11" fmla="*/ 0 w 2396855"/>
              <a:gd name="connsiteY11" fmla="*/ 681039 h 1557339"/>
              <a:gd name="connsiteX12" fmla="*/ 590550 w 2396855"/>
              <a:gd name="connsiteY12" fmla="*/ 1557339 h 1557339"/>
              <a:gd name="connsiteX0" fmla="*/ 590550 w 2396855"/>
              <a:gd name="connsiteY0" fmla="*/ 1513607 h 1513607"/>
              <a:gd name="connsiteX1" fmla="*/ 1960576 w 2396855"/>
              <a:gd name="connsiteY1" fmla="*/ 1510542 h 1513607"/>
              <a:gd name="connsiteX2" fmla="*/ 2384564 w 2396855"/>
              <a:gd name="connsiteY2" fmla="*/ 1040919 h 1513607"/>
              <a:gd name="connsiteX3" fmla="*/ 1846694 w 2396855"/>
              <a:gd name="connsiteY3" fmla="*/ 818683 h 1513607"/>
              <a:gd name="connsiteX4" fmla="*/ 2144446 w 2396855"/>
              <a:gd name="connsiteY4" fmla="*/ 775628 h 1513607"/>
              <a:gd name="connsiteX5" fmla="*/ 2047875 w 2396855"/>
              <a:gd name="connsiteY5" fmla="*/ 395289 h 1513607"/>
              <a:gd name="connsiteX6" fmla="*/ 1597007 w 2396855"/>
              <a:gd name="connsiteY6" fmla="*/ 370953 h 1513607"/>
              <a:gd name="connsiteX7" fmla="*/ 1537710 w 2396855"/>
              <a:gd name="connsiteY7" fmla="*/ 878035 h 1513607"/>
              <a:gd name="connsiteX8" fmla="*/ 1195910 w 2396855"/>
              <a:gd name="connsiteY8" fmla="*/ 17428 h 1513607"/>
              <a:gd name="connsiteX9" fmla="*/ 521783 w 2396855"/>
              <a:gd name="connsiteY9" fmla="*/ 364567 h 1513607"/>
              <a:gd name="connsiteX10" fmla="*/ 1028700 w 2396855"/>
              <a:gd name="connsiteY10" fmla="*/ 909639 h 1513607"/>
              <a:gd name="connsiteX11" fmla="*/ 0 w 2396855"/>
              <a:gd name="connsiteY11" fmla="*/ 681039 h 1513607"/>
              <a:gd name="connsiteX12" fmla="*/ 590550 w 2396855"/>
              <a:gd name="connsiteY12" fmla="*/ 1513607 h 1513607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02477 w 2396855"/>
              <a:gd name="connsiteY0" fmla="*/ 1517583 h 1517583"/>
              <a:gd name="connsiteX1" fmla="*/ 1960576 w 2396855"/>
              <a:gd name="connsiteY1" fmla="*/ 1510542 h 1517583"/>
              <a:gd name="connsiteX2" fmla="*/ 2384564 w 2396855"/>
              <a:gd name="connsiteY2" fmla="*/ 1040919 h 1517583"/>
              <a:gd name="connsiteX3" fmla="*/ 1846694 w 2396855"/>
              <a:gd name="connsiteY3" fmla="*/ 818683 h 1517583"/>
              <a:gd name="connsiteX4" fmla="*/ 2144446 w 2396855"/>
              <a:gd name="connsiteY4" fmla="*/ 775628 h 1517583"/>
              <a:gd name="connsiteX5" fmla="*/ 2047875 w 2396855"/>
              <a:gd name="connsiteY5" fmla="*/ 395289 h 1517583"/>
              <a:gd name="connsiteX6" fmla="*/ 1597007 w 2396855"/>
              <a:gd name="connsiteY6" fmla="*/ 370953 h 1517583"/>
              <a:gd name="connsiteX7" fmla="*/ 1537710 w 2396855"/>
              <a:gd name="connsiteY7" fmla="*/ 878035 h 1517583"/>
              <a:gd name="connsiteX8" fmla="*/ 1195910 w 2396855"/>
              <a:gd name="connsiteY8" fmla="*/ 17428 h 1517583"/>
              <a:gd name="connsiteX9" fmla="*/ 521783 w 2396855"/>
              <a:gd name="connsiteY9" fmla="*/ 364567 h 1517583"/>
              <a:gd name="connsiteX10" fmla="*/ 1028700 w 2396855"/>
              <a:gd name="connsiteY10" fmla="*/ 909639 h 1517583"/>
              <a:gd name="connsiteX11" fmla="*/ 0 w 2396855"/>
              <a:gd name="connsiteY11" fmla="*/ 681039 h 1517583"/>
              <a:gd name="connsiteX12" fmla="*/ 602477 w 2396855"/>
              <a:gd name="connsiteY12" fmla="*/ 1517583 h 1517583"/>
              <a:gd name="connsiteX0" fmla="*/ 622355 w 2416733"/>
              <a:gd name="connsiteY0" fmla="*/ 1517583 h 1517583"/>
              <a:gd name="connsiteX1" fmla="*/ 1980454 w 2416733"/>
              <a:gd name="connsiteY1" fmla="*/ 1510542 h 1517583"/>
              <a:gd name="connsiteX2" fmla="*/ 2404442 w 2416733"/>
              <a:gd name="connsiteY2" fmla="*/ 1040919 h 1517583"/>
              <a:gd name="connsiteX3" fmla="*/ 1866572 w 2416733"/>
              <a:gd name="connsiteY3" fmla="*/ 818683 h 1517583"/>
              <a:gd name="connsiteX4" fmla="*/ 2164324 w 2416733"/>
              <a:gd name="connsiteY4" fmla="*/ 775628 h 1517583"/>
              <a:gd name="connsiteX5" fmla="*/ 2067753 w 2416733"/>
              <a:gd name="connsiteY5" fmla="*/ 395289 h 1517583"/>
              <a:gd name="connsiteX6" fmla="*/ 1616885 w 2416733"/>
              <a:gd name="connsiteY6" fmla="*/ 370953 h 1517583"/>
              <a:gd name="connsiteX7" fmla="*/ 1557588 w 2416733"/>
              <a:gd name="connsiteY7" fmla="*/ 878035 h 1517583"/>
              <a:gd name="connsiteX8" fmla="*/ 1215788 w 2416733"/>
              <a:gd name="connsiteY8" fmla="*/ 17428 h 1517583"/>
              <a:gd name="connsiteX9" fmla="*/ 541661 w 2416733"/>
              <a:gd name="connsiteY9" fmla="*/ 364567 h 1517583"/>
              <a:gd name="connsiteX10" fmla="*/ 1048578 w 2416733"/>
              <a:gd name="connsiteY10" fmla="*/ 909639 h 1517583"/>
              <a:gd name="connsiteX11" fmla="*/ 0 w 2416733"/>
              <a:gd name="connsiteY11" fmla="*/ 681039 h 1517583"/>
              <a:gd name="connsiteX12" fmla="*/ 622355 w 2416733"/>
              <a:gd name="connsiteY12" fmla="*/ 1517583 h 1517583"/>
              <a:gd name="connsiteX0" fmla="*/ 695331 w 2489709"/>
              <a:gd name="connsiteY0" fmla="*/ 1517583 h 1517583"/>
              <a:gd name="connsiteX1" fmla="*/ 2053430 w 2489709"/>
              <a:gd name="connsiteY1" fmla="*/ 1510542 h 1517583"/>
              <a:gd name="connsiteX2" fmla="*/ 2477418 w 2489709"/>
              <a:gd name="connsiteY2" fmla="*/ 1040919 h 1517583"/>
              <a:gd name="connsiteX3" fmla="*/ 1939548 w 2489709"/>
              <a:gd name="connsiteY3" fmla="*/ 818683 h 1517583"/>
              <a:gd name="connsiteX4" fmla="*/ 2237300 w 2489709"/>
              <a:gd name="connsiteY4" fmla="*/ 775628 h 1517583"/>
              <a:gd name="connsiteX5" fmla="*/ 2140729 w 2489709"/>
              <a:gd name="connsiteY5" fmla="*/ 395289 h 1517583"/>
              <a:gd name="connsiteX6" fmla="*/ 1689861 w 2489709"/>
              <a:gd name="connsiteY6" fmla="*/ 370953 h 1517583"/>
              <a:gd name="connsiteX7" fmla="*/ 1630564 w 2489709"/>
              <a:gd name="connsiteY7" fmla="*/ 878035 h 1517583"/>
              <a:gd name="connsiteX8" fmla="*/ 1288764 w 2489709"/>
              <a:gd name="connsiteY8" fmla="*/ 17428 h 1517583"/>
              <a:gd name="connsiteX9" fmla="*/ 614637 w 2489709"/>
              <a:gd name="connsiteY9" fmla="*/ 364567 h 1517583"/>
              <a:gd name="connsiteX10" fmla="*/ 1121554 w 2489709"/>
              <a:gd name="connsiteY10" fmla="*/ 909639 h 1517583"/>
              <a:gd name="connsiteX11" fmla="*/ 72976 w 2489709"/>
              <a:gd name="connsiteY11" fmla="*/ 681039 h 1517583"/>
              <a:gd name="connsiteX12" fmla="*/ 695331 w 2489709"/>
              <a:gd name="connsiteY12" fmla="*/ 1517583 h 1517583"/>
              <a:gd name="connsiteX0" fmla="*/ 690276 w 2484654"/>
              <a:gd name="connsiteY0" fmla="*/ 1517583 h 1517676"/>
              <a:gd name="connsiteX1" fmla="*/ 2048375 w 2484654"/>
              <a:gd name="connsiteY1" fmla="*/ 1510542 h 1517676"/>
              <a:gd name="connsiteX2" fmla="*/ 2472363 w 2484654"/>
              <a:gd name="connsiteY2" fmla="*/ 1040919 h 1517676"/>
              <a:gd name="connsiteX3" fmla="*/ 1934493 w 2484654"/>
              <a:gd name="connsiteY3" fmla="*/ 818683 h 1517676"/>
              <a:gd name="connsiteX4" fmla="*/ 2232245 w 2484654"/>
              <a:gd name="connsiteY4" fmla="*/ 775628 h 1517676"/>
              <a:gd name="connsiteX5" fmla="*/ 2135674 w 2484654"/>
              <a:gd name="connsiteY5" fmla="*/ 395289 h 1517676"/>
              <a:gd name="connsiteX6" fmla="*/ 1684806 w 2484654"/>
              <a:gd name="connsiteY6" fmla="*/ 370953 h 1517676"/>
              <a:gd name="connsiteX7" fmla="*/ 1625509 w 2484654"/>
              <a:gd name="connsiteY7" fmla="*/ 878035 h 1517676"/>
              <a:gd name="connsiteX8" fmla="*/ 1283709 w 2484654"/>
              <a:gd name="connsiteY8" fmla="*/ 17428 h 1517676"/>
              <a:gd name="connsiteX9" fmla="*/ 609582 w 2484654"/>
              <a:gd name="connsiteY9" fmla="*/ 364567 h 1517676"/>
              <a:gd name="connsiteX10" fmla="*/ 1116499 w 2484654"/>
              <a:gd name="connsiteY10" fmla="*/ 909639 h 1517676"/>
              <a:gd name="connsiteX11" fmla="*/ 67921 w 2484654"/>
              <a:gd name="connsiteY11" fmla="*/ 681039 h 1517676"/>
              <a:gd name="connsiteX12" fmla="*/ 690276 w 2484654"/>
              <a:gd name="connsiteY12" fmla="*/ 1517583 h 1517676"/>
              <a:gd name="connsiteX0" fmla="*/ 711626 w 2506004"/>
              <a:gd name="connsiteY0" fmla="*/ 1517583 h 1517690"/>
              <a:gd name="connsiteX1" fmla="*/ 2069725 w 2506004"/>
              <a:gd name="connsiteY1" fmla="*/ 1510542 h 1517690"/>
              <a:gd name="connsiteX2" fmla="*/ 2493713 w 2506004"/>
              <a:gd name="connsiteY2" fmla="*/ 1040919 h 1517690"/>
              <a:gd name="connsiteX3" fmla="*/ 1955843 w 2506004"/>
              <a:gd name="connsiteY3" fmla="*/ 818683 h 1517690"/>
              <a:gd name="connsiteX4" fmla="*/ 2253595 w 2506004"/>
              <a:gd name="connsiteY4" fmla="*/ 775628 h 1517690"/>
              <a:gd name="connsiteX5" fmla="*/ 2157024 w 2506004"/>
              <a:gd name="connsiteY5" fmla="*/ 395289 h 1517690"/>
              <a:gd name="connsiteX6" fmla="*/ 1706156 w 2506004"/>
              <a:gd name="connsiteY6" fmla="*/ 370953 h 1517690"/>
              <a:gd name="connsiteX7" fmla="*/ 1646859 w 2506004"/>
              <a:gd name="connsiteY7" fmla="*/ 878035 h 1517690"/>
              <a:gd name="connsiteX8" fmla="*/ 1305059 w 2506004"/>
              <a:gd name="connsiteY8" fmla="*/ 17428 h 1517690"/>
              <a:gd name="connsiteX9" fmla="*/ 630932 w 2506004"/>
              <a:gd name="connsiteY9" fmla="*/ 364567 h 1517690"/>
              <a:gd name="connsiteX10" fmla="*/ 1137849 w 2506004"/>
              <a:gd name="connsiteY10" fmla="*/ 909639 h 1517690"/>
              <a:gd name="connsiteX11" fmla="*/ 65417 w 2506004"/>
              <a:gd name="connsiteY11" fmla="*/ 740674 h 1517690"/>
              <a:gd name="connsiteX12" fmla="*/ 711626 w 2506004"/>
              <a:gd name="connsiteY12" fmla="*/ 1517583 h 1517690"/>
              <a:gd name="connsiteX0" fmla="*/ 677110 w 2471488"/>
              <a:gd name="connsiteY0" fmla="*/ 1517583 h 1517661"/>
              <a:gd name="connsiteX1" fmla="*/ 2035209 w 2471488"/>
              <a:gd name="connsiteY1" fmla="*/ 1510542 h 1517661"/>
              <a:gd name="connsiteX2" fmla="*/ 2459197 w 2471488"/>
              <a:gd name="connsiteY2" fmla="*/ 1040919 h 1517661"/>
              <a:gd name="connsiteX3" fmla="*/ 1921327 w 2471488"/>
              <a:gd name="connsiteY3" fmla="*/ 818683 h 1517661"/>
              <a:gd name="connsiteX4" fmla="*/ 2219079 w 2471488"/>
              <a:gd name="connsiteY4" fmla="*/ 775628 h 1517661"/>
              <a:gd name="connsiteX5" fmla="*/ 2122508 w 2471488"/>
              <a:gd name="connsiteY5" fmla="*/ 395289 h 1517661"/>
              <a:gd name="connsiteX6" fmla="*/ 1671640 w 2471488"/>
              <a:gd name="connsiteY6" fmla="*/ 370953 h 1517661"/>
              <a:gd name="connsiteX7" fmla="*/ 1612343 w 2471488"/>
              <a:gd name="connsiteY7" fmla="*/ 878035 h 1517661"/>
              <a:gd name="connsiteX8" fmla="*/ 1270543 w 2471488"/>
              <a:gd name="connsiteY8" fmla="*/ 17428 h 1517661"/>
              <a:gd name="connsiteX9" fmla="*/ 596416 w 2471488"/>
              <a:gd name="connsiteY9" fmla="*/ 364567 h 1517661"/>
              <a:gd name="connsiteX10" fmla="*/ 1103333 w 2471488"/>
              <a:gd name="connsiteY10" fmla="*/ 909639 h 1517661"/>
              <a:gd name="connsiteX11" fmla="*/ 30901 w 2471488"/>
              <a:gd name="connsiteY11" fmla="*/ 740674 h 1517661"/>
              <a:gd name="connsiteX12" fmla="*/ 677110 w 2471488"/>
              <a:gd name="connsiteY12" fmla="*/ 1517583 h 1517661"/>
              <a:gd name="connsiteX0" fmla="*/ 693833 w 2488211"/>
              <a:gd name="connsiteY0" fmla="*/ 1517583 h 1517698"/>
              <a:gd name="connsiteX1" fmla="*/ 2051932 w 2488211"/>
              <a:gd name="connsiteY1" fmla="*/ 1510542 h 1517698"/>
              <a:gd name="connsiteX2" fmla="*/ 2475920 w 2488211"/>
              <a:gd name="connsiteY2" fmla="*/ 1040919 h 1517698"/>
              <a:gd name="connsiteX3" fmla="*/ 1938050 w 2488211"/>
              <a:gd name="connsiteY3" fmla="*/ 818683 h 1517698"/>
              <a:gd name="connsiteX4" fmla="*/ 2235802 w 2488211"/>
              <a:gd name="connsiteY4" fmla="*/ 775628 h 1517698"/>
              <a:gd name="connsiteX5" fmla="*/ 2139231 w 2488211"/>
              <a:gd name="connsiteY5" fmla="*/ 395289 h 1517698"/>
              <a:gd name="connsiteX6" fmla="*/ 1688363 w 2488211"/>
              <a:gd name="connsiteY6" fmla="*/ 370953 h 1517698"/>
              <a:gd name="connsiteX7" fmla="*/ 1629066 w 2488211"/>
              <a:gd name="connsiteY7" fmla="*/ 878035 h 1517698"/>
              <a:gd name="connsiteX8" fmla="*/ 1287266 w 2488211"/>
              <a:gd name="connsiteY8" fmla="*/ 17428 h 1517698"/>
              <a:gd name="connsiteX9" fmla="*/ 613139 w 2488211"/>
              <a:gd name="connsiteY9" fmla="*/ 364567 h 1517698"/>
              <a:gd name="connsiteX10" fmla="*/ 1120056 w 2488211"/>
              <a:gd name="connsiteY10" fmla="*/ 909639 h 1517698"/>
              <a:gd name="connsiteX11" fmla="*/ 47624 w 2488211"/>
              <a:gd name="connsiteY11" fmla="*/ 740674 h 1517698"/>
              <a:gd name="connsiteX12" fmla="*/ 693833 w 2488211"/>
              <a:gd name="connsiteY12" fmla="*/ 1517583 h 1517698"/>
              <a:gd name="connsiteX0" fmla="*/ 715719 w 2510097"/>
              <a:gd name="connsiteY0" fmla="*/ 1517583 h 1517698"/>
              <a:gd name="connsiteX1" fmla="*/ 2073818 w 2510097"/>
              <a:gd name="connsiteY1" fmla="*/ 1510542 h 1517698"/>
              <a:gd name="connsiteX2" fmla="*/ 2497806 w 2510097"/>
              <a:gd name="connsiteY2" fmla="*/ 1040919 h 1517698"/>
              <a:gd name="connsiteX3" fmla="*/ 1959936 w 2510097"/>
              <a:gd name="connsiteY3" fmla="*/ 818683 h 1517698"/>
              <a:gd name="connsiteX4" fmla="*/ 2257688 w 2510097"/>
              <a:gd name="connsiteY4" fmla="*/ 775628 h 1517698"/>
              <a:gd name="connsiteX5" fmla="*/ 2161117 w 2510097"/>
              <a:gd name="connsiteY5" fmla="*/ 395289 h 1517698"/>
              <a:gd name="connsiteX6" fmla="*/ 1710249 w 2510097"/>
              <a:gd name="connsiteY6" fmla="*/ 370953 h 1517698"/>
              <a:gd name="connsiteX7" fmla="*/ 1650952 w 2510097"/>
              <a:gd name="connsiteY7" fmla="*/ 878035 h 1517698"/>
              <a:gd name="connsiteX8" fmla="*/ 1309152 w 2510097"/>
              <a:gd name="connsiteY8" fmla="*/ 17428 h 1517698"/>
              <a:gd name="connsiteX9" fmla="*/ 635025 w 2510097"/>
              <a:gd name="connsiteY9" fmla="*/ 364567 h 1517698"/>
              <a:gd name="connsiteX10" fmla="*/ 1141942 w 2510097"/>
              <a:gd name="connsiteY10" fmla="*/ 909639 h 1517698"/>
              <a:gd name="connsiteX11" fmla="*/ 45656 w 2510097"/>
              <a:gd name="connsiteY11" fmla="*/ 740674 h 1517698"/>
              <a:gd name="connsiteX12" fmla="*/ 715719 w 2510097"/>
              <a:gd name="connsiteY12" fmla="*/ 1517583 h 1517698"/>
              <a:gd name="connsiteX0" fmla="*/ 693150 w 2487528"/>
              <a:gd name="connsiteY0" fmla="*/ 1517583 h 1517683"/>
              <a:gd name="connsiteX1" fmla="*/ 2051249 w 2487528"/>
              <a:gd name="connsiteY1" fmla="*/ 1510542 h 1517683"/>
              <a:gd name="connsiteX2" fmla="*/ 2475237 w 2487528"/>
              <a:gd name="connsiteY2" fmla="*/ 1040919 h 1517683"/>
              <a:gd name="connsiteX3" fmla="*/ 1937367 w 2487528"/>
              <a:gd name="connsiteY3" fmla="*/ 818683 h 1517683"/>
              <a:gd name="connsiteX4" fmla="*/ 2235119 w 2487528"/>
              <a:gd name="connsiteY4" fmla="*/ 775628 h 1517683"/>
              <a:gd name="connsiteX5" fmla="*/ 2138548 w 2487528"/>
              <a:gd name="connsiteY5" fmla="*/ 395289 h 1517683"/>
              <a:gd name="connsiteX6" fmla="*/ 1687680 w 2487528"/>
              <a:gd name="connsiteY6" fmla="*/ 370953 h 1517683"/>
              <a:gd name="connsiteX7" fmla="*/ 1628383 w 2487528"/>
              <a:gd name="connsiteY7" fmla="*/ 878035 h 1517683"/>
              <a:gd name="connsiteX8" fmla="*/ 1286583 w 2487528"/>
              <a:gd name="connsiteY8" fmla="*/ 17428 h 1517683"/>
              <a:gd name="connsiteX9" fmla="*/ 612456 w 2487528"/>
              <a:gd name="connsiteY9" fmla="*/ 364567 h 1517683"/>
              <a:gd name="connsiteX10" fmla="*/ 1119373 w 2487528"/>
              <a:gd name="connsiteY10" fmla="*/ 909639 h 1517683"/>
              <a:gd name="connsiteX11" fmla="*/ 23087 w 2487528"/>
              <a:gd name="connsiteY11" fmla="*/ 740674 h 1517683"/>
              <a:gd name="connsiteX12" fmla="*/ 693150 w 2487528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26885 w 2491326"/>
              <a:gd name="connsiteY11" fmla="*/ 740674 h 1517683"/>
              <a:gd name="connsiteX12" fmla="*/ 696948 w 2491326"/>
              <a:gd name="connsiteY12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3171 w 2491326"/>
              <a:gd name="connsiteY10" fmla="*/ 909639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07268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  <a:gd name="connsiteX0" fmla="*/ 696948 w 2491326"/>
              <a:gd name="connsiteY0" fmla="*/ 1517583 h 1517683"/>
              <a:gd name="connsiteX1" fmla="*/ 2055047 w 2491326"/>
              <a:gd name="connsiteY1" fmla="*/ 1510542 h 1517683"/>
              <a:gd name="connsiteX2" fmla="*/ 2479035 w 2491326"/>
              <a:gd name="connsiteY2" fmla="*/ 1040919 h 1517683"/>
              <a:gd name="connsiteX3" fmla="*/ 1941165 w 2491326"/>
              <a:gd name="connsiteY3" fmla="*/ 818683 h 1517683"/>
              <a:gd name="connsiteX4" fmla="*/ 2238917 w 2491326"/>
              <a:gd name="connsiteY4" fmla="*/ 775628 h 1517683"/>
              <a:gd name="connsiteX5" fmla="*/ 2142346 w 2491326"/>
              <a:gd name="connsiteY5" fmla="*/ 395289 h 1517683"/>
              <a:gd name="connsiteX6" fmla="*/ 1691478 w 2491326"/>
              <a:gd name="connsiteY6" fmla="*/ 370953 h 1517683"/>
              <a:gd name="connsiteX7" fmla="*/ 1632181 w 2491326"/>
              <a:gd name="connsiteY7" fmla="*/ 878035 h 1517683"/>
              <a:gd name="connsiteX8" fmla="*/ 1290381 w 2491326"/>
              <a:gd name="connsiteY8" fmla="*/ 17428 h 1517683"/>
              <a:gd name="connsiteX9" fmla="*/ 616254 w 2491326"/>
              <a:gd name="connsiteY9" fmla="*/ 364567 h 1517683"/>
              <a:gd name="connsiteX10" fmla="*/ 1127147 w 2491326"/>
              <a:gd name="connsiteY10" fmla="*/ 794345 h 1517683"/>
              <a:gd name="connsiteX11" fmla="*/ 609565 w 2491326"/>
              <a:gd name="connsiteY11" fmla="*/ 367791 h 1517683"/>
              <a:gd name="connsiteX12" fmla="*/ 26885 w 2491326"/>
              <a:gd name="connsiteY12" fmla="*/ 740674 h 1517683"/>
              <a:gd name="connsiteX13" fmla="*/ 696948 w 2491326"/>
              <a:gd name="connsiteY13" fmla="*/ 1517583 h 1517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91326" h="1517683">
                <a:moveTo>
                  <a:pt x="696948" y="1517583"/>
                </a:moveTo>
                <a:lnTo>
                  <a:pt x="2055047" y="1510542"/>
                </a:lnTo>
                <a:cubicBezTo>
                  <a:pt x="2429615" y="1503751"/>
                  <a:pt x="2529862" y="1262395"/>
                  <a:pt x="2479035" y="1040919"/>
                </a:cubicBezTo>
                <a:cubicBezTo>
                  <a:pt x="2409740" y="752156"/>
                  <a:pt x="2054193" y="705906"/>
                  <a:pt x="1941165" y="818683"/>
                </a:cubicBezTo>
                <a:cubicBezTo>
                  <a:pt x="2001609" y="758477"/>
                  <a:pt x="2155153" y="753674"/>
                  <a:pt x="2238917" y="775628"/>
                </a:cubicBezTo>
                <a:cubicBezTo>
                  <a:pt x="2283019" y="710348"/>
                  <a:pt x="2245581" y="472540"/>
                  <a:pt x="2142346" y="395289"/>
                </a:cubicBezTo>
                <a:cubicBezTo>
                  <a:pt x="2044729" y="314397"/>
                  <a:pt x="1868195" y="252211"/>
                  <a:pt x="1691478" y="370953"/>
                </a:cubicBezTo>
                <a:cubicBezTo>
                  <a:pt x="1726329" y="510029"/>
                  <a:pt x="1729467" y="707246"/>
                  <a:pt x="1632181" y="878035"/>
                </a:cubicBezTo>
                <a:cubicBezTo>
                  <a:pt x="1782525" y="628164"/>
                  <a:pt x="1779588" y="188015"/>
                  <a:pt x="1290381" y="17428"/>
                </a:cubicBezTo>
                <a:cubicBezTo>
                  <a:pt x="1048053" y="-57138"/>
                  <a:pt x="678873" y="116715"/>
                  <a:pt x="616254" y="364567"/>
                </a:cubicBezTo>
                <a:cubicBezTo>
                  <a:pt x="801129" y="403135"/>
                  <a:pt x="1029735" y="461579"/>
                  <a:pt x="1127147" y="794345"/>
                </a:cubicBezTo>
                <a:cubicBezTo>
                  <a:pt x="1070372" y="588809"/>
                  <a:pt x="907572" y="395952"/>
                  <a:pt x="609565" y="367791"/>
                </a:cubicBezTo>
                <a:cubicBezTo>
                  <a:pt x="363240" y="347581"/>
                  <a:pt x="99786" y="553680"/>
                  <a:pt x="26885" y="740674"/>
                </a:cubicBezTo>
                <a:cubicBezTo>
                  <a:pt x="-86365" y="1122891"/>
                  <a:pt x="162167" y="1524982"/>
                  <a:pt x="696948" y="1517583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 w="50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/>
          </a:p>
        </p:txBody>
      </p:sp>
      <p:sp>
        <p:nvSpPr>
          <p:cNvPr id="179" name="Freeform 27">
            <a:extLst>
              <a:ext uri="{FF2B5EF4-FFF2-40B4-BE49-F238E27FC236}">
                <a16:creationId xmlns:a16="http://schemas.microsoft.com/office/drawing/2014/main" id="{BCD8249E-53BA-43BF-A2BB-379E69313366}"/>
              </a:ext>
            </a:extLst>
          </p:cNvPr>
          <p:cNvSpPr>
            <a:spLocks noChangeAspect="1"/>
          </p:cNvSpPr>
          <p:nvPr/>
        </p:nvSpPr>
        <p:spPr>
          <a:xfrm flipH="1">
            <a:off x="9372511" y="3021222"/>
            <a:ext cx="1036507" cy="558453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180" name="Freeform 28">
            <a:extLst>
              <a:ext uri="{FF2B5EF4-FFF2-40B4-BE49-F238E27FC236}">
                <a16:creationId xmlns:a16="http://schemas.microsoft.com/office/drawing/2014/main" id="{9D16B694-CDBE-43D3-BA6D-58151A782965}"/>
              </a:ext>
            </a:extLst>
          </p:cNvPr>
          <p:cNvSpPr>
            <a:spLocks noChangeAspect="1"/>
          </p:cNvSpPr>
          <p:nvPr/>
        </p:nvSpPr>
        <p:spPr>
          <a:xfrm flipH="1">
            <a:off x="9799888" y="5815270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1" name="Freeform 19">
            <a:extLst>
              <a:ext uri="{FF2B5EF4-FFF2-40B4-BE49-F238E27FC236}">
                <a16:creationId xmlns:a16="http://schemas.microsoft.com/office/drawing/2014/main" id="{4F513A84-9CAD-4DB8-9F96-33DA578A581A}"/>
              </a:ext>
            </a:extLst>
          </p:cNvPr>
          <p:cNvSpPr>
            <a:spLocks noChangeAspect="1"/>
          </p:cNvSpPr>
          <p:nvPr/>
        </p:nvSpPr>
        <p:spPr>
          <a:xfrm flipH="1">
            <a:off x="2488245" y="3265273"/>
            <a:ext cx="1008262" cy="543235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  <p:sp>
        <p:nvSpPr>
          <p:cNvPr id="72" name="Freeform 28">
            <a:extLst>
              <a:ext uri="{FF2B5EF4-FFF2-40B4-BE49-F238E27FC236}">
                <a16:creationId xmlns:a16="http://schemas.microsoft.com/office/drawing/2014/main" id="{F033196F-C09A-4EEB-A0AC-DDEC753D8FAC}"/>
              </a:ext>
            </a:extLst>
          </p:cNvPr>
          <p:cNvSpPr>
            <a:spLocks noChangeAspect="1"/>
          </p:cNvSpPr>
          <p:nvPr/>
        </p:nvSpPr>
        <p:spPr>
          <a:xfrm flipH="1">
            <a:off x="5372261" y="5506934"/>
            <a:ext cx="884078" cy="476326"/>
          </a:xfrm>
          <a:custGeom>
            <a:avLst/>
            <a:gdLst/>
            <a:ahLst/>
            <a:cxnLst/>
            <a:rect l="l" t="t" r="r" b="b"/>
            <a:pathLst>
              <a:path w="1872168" h="1008693">
                <a:moveTo>
                  <a:pt x="699542" y="162"/>
                </a:moveTo>
                <a:cubicBezTo>
                  <a:pt x="683169" y="534"/>
                  <a:pt x="666273" y="1556"/>
                  <a:pt x="648845" y="3291"/>
                </a:cubicBezTo>
                <a:cubicBezTo>
                  <a:pt x="357120" y="49686"/>
                  <a:pt x="273885" y="284789"/>
                  <a:pt x="274981" y="413694"/>
                </a:cubicBezTo>
                <a:cubicBezTo>
                  <a:pt x="4451" y="471904"/>
                  <a:pt x="-11347" y="662854"/>
                  <a:pt x="4101" y="753457"/>
                </a:cubicBezTo>
                <a:cubicBezTo>
                  <a:pt x="42383" y="946818"/>
                  <a:pt x="296257" y="1004273"/>
                  <a:pt x="384912" y="1005378"/>
                </a:cubicBezTo>
                <a:lnTo>
                  <a:pt x="1507196" y="1008693"/>
                </a:lnTo>
                <a:cubicBezTo>
                  <a:pt x="1646895" y="1000406"/>
                  <a:pt x="1746295" y="947371"/>
                  <a:pt x="1825546" y="854557"/>
                </a:cubicBezTo>
                <a:cubicBezTo>
                  <a:pt x="1897410" y="760086"/>
                  <a:pt x="1873973" y="626012"/>
                  <a:pt x="1836613" y="558208"/>
                </a:cubicBezTo>
                <a:cubicBezTo>
                  <a:pt x="1808089" y="509360"/>
                  <a:pt x="1675919" y="402617"/>
                  <a:pt x="1507617" y="430504"/>
                </a:cubicBezTo>
                <a:cubicBezTo>
                  <a:pt x="1525469" y="335682"/>
                  <a:pt x="1477961" y="244522"/>
                  <a:pt x="1398003" y="206286"/>
                </a:cubicBezTo>
                <a:cubicBezTo>
                  <a:pt x="1299806" y="153261"/>
                  <a:pt x="1182195" y="177294"/>
                  <a:pt x="1108176" y="215068"/>
                </a:cubicBezTo>
                <a:cubicBezTo>
                  <a:pt x="1072916" y="135306"/>
                  <a:pt x="945134" y="-5422"/>
                  <a:pt x="699542" y="162"/>
                </a:cubicBezTo>
                <a:close/>
              </a:path>
            </a:pathLst>
          </a:custGeom>
          <a:solidFill>
            <a:schemeClr val="bg1">
              <a:alpha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54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B43E3A5-0AC5-4881-A41D-5ECAEBEB959D}"/>
              </a:ext>
            </a:extLst>
          </p:cNvPr>
          <p:cNvGrpSpPr/>
          <p:nvPr/>
        </p:nvGrpSpPr>
        <p:grpSpPr>
          <a:xfrm rot="19540464" flipH="1">
            <a:off x="2191638" y="1538226"/>
            <a:ext cx="2231002" cy="2520893"/>
            <a:chOff x="5058868" y="232127"/>
            <a:chExt cx="8510867" cy="9616730"/>
          </a:xfrm>
          <a:noFill/>
          <a:effectLst/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019CCE9-DC01-419C-86FA-A0ED71918D54}"/>
                </a:ext>
              </a:extLst>
            </p:cNvPr>
            <p:cNvSpPr/>
            <p:nvPr/>
          </p:nvSpPr>
          <p:spPr>
            <a:xfrm rot="211266">
              <a:off x="12057075" y="8529782"/>
              <a:ext cx="1052701" cy="1319075"/>
            </a:xfrm>
            <a:custGeom>
              <a:avLst/>
              <a:gdLst>
                <a:gd name="connsiteX0" fmla="*/ 0 w 266700"/>
                <a:gd name="connsiteY0" fmla="*/ 0 h 438150"/>
                <a:gd name="connsiteX1" fmla="*/ 19050 w 266700"/>
                <a:gd name="connsiteY1" fmla="*/ 438150 h 438150"/>
                <a:gd name="connsiteX2" fmla="*/ 266700 w 266700"/>
                <a:gd name="connsiteY2" fmla="*/ 76200 h 438150"/>
                <a:gd name="connsiteX3" fmla="*/ 0 w 266700"/>
                <a:gd name="connsiteY3" fmla="*/ 0 h 438150"/>
                <a:gd name="connsiteX0" fmla="*/ 0 w 366579"/>
                <a:gd name="connsiteY0" fmla="*/ 0 h 459339"/>
                <a:gd name="connsiteX1" fmla="*/ 366579 w 366579"/>
                <a:gd name="connsiteY1" fmla="*/ 459339 h 459339"/>
                <a:gd name="connsiteX2" fmla="*/ 266700 w 366579"/>
                <a:gd name="connsiteY2" fmla="*/ 76200 h 459339"/>
                <a:gd name="connsiteX3" fmla="*/ 0 w 366579"/>
                <a:gd name="connsiteY3" fmla="*/ 0 h 459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579" h="459339">
                  <a:moveTo>
                    <a:pt x="0" y="0"/>
                  </a:moveTo>
                  <a:lnTo>
                    <a:pt x="366579" y="459339"/>
                  </a:lnTo>
                  <a:lnTo>
                    <a:pt x="266700" y="762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A916EBE-533D-44F2-90B0-BBAD364F774E}"/>
                </a:ext>
              </a:extLst>
            </p:cNvPr>
            <p:cNvSpPr/>
            <p:nvPr/>
          </p:nvSpPr>
          <p:spPr>
            <a:xfrm>
              <a:off x="9174410" y="6905986"/>
              <a:ext cx="3333521" cy="1613815"/>
            </a:xfrm>
            <a:custGeom>
              <a:avLst/>
              <a:gdLst>
                <a:gd name="connsiteX0" fmla="*/ 1219200 w 1219200"/>
                <a:gd name="connsiteY0" fmla="*/ 561975 h 561975"/>
                <a:gd name="connsiteX1" fmla="*/ 438150 w 1219200"/>
                <a:gd name="connsiteY1" fmla="*/ 0 h 561975"/>
                <a:gd name="connsiteX2" fmla="*/ 0 w 1219200"/>
                <a:gd name="connsiteY2" fmla="*/ 361950 h 561975"/>
                <a:gd name="connsiteX3" fmla="*/ 1219200 w 1219200"/>
                <a:gd name="connsiteY3" fmla="*/ 561975 h 561975"/>
                <a:gd name="connsiteX0" fmla="*/ 1158170 w 1158170"/>
                <a:gd name="connsiteY0" fmla="*/ 561975 h 561975"/>
                <a:gd name="connsiteX1" fmla="*/ 377120 w 1158170"/>
                <a:gd name="connsiteY1" fmla="*/ 0 h 561975"/>
                <a:gd name="connsiteX2" fmla="*/ 0 w 1158170"/>
                <a:gd name="connsiteY2" fmla="*/ 375217 h 561975"/>
                <a:gd name="connsiteX3" fmla="*/ 1158170 w 1158170"/>
                <a:gd name="connsiteY3" fmla="*/ 561975 h 561975"/>
                <a:gd name="connsiteX0" fmla="*/ 1160823 w 1160823"/>
                <a:gd name="connsiteY0" fmla="*/ 561975 h 561975"/>
                <a:gd name="connsiteX1" fmla="*/ 379773 w 1160823"/>
                <a:gd name="connsiteY1" fmla="*/ 0 h 561975"/>
                <a:gd name="connsiteX2" fmla="*/ 0 w 1160823"/>
                <a:gd name="connsiteY2" fmla="*/ 367257 h 561975"/>
                <a:gd name="connsiteX3" fmla="*/ 1160823 w 1160823"/>
                <a:gd name="connsiteY3" fmla="*/ 561975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0823" h="561975">
                  <a:moveTo>
                    <a:pt x="1160823" y="561975"/>
                  </a:moveTo>
                  <a:lnTo>
                    <a:pt x="379773" y="0"/>
                  </a:lnTo>
                  <a:lnTo>
                    <a:pt x="0" y="367257"/>
                  </a:lnTo>
                  <a:lnTo>
                    <a:pt x="1160823" y="561975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C09FC54-272A-4C2E-8209-1AC8BF3C0689}"/>
                </a:ext>
              </a:extLst>
            </p:cNvPr>
            <p:cNvSpPr/>
            <p:nvPr/>
          </p:nvSpPr>
          <p:spPr>
            <a:xfrm rot="21242778">
              <a:off x="5058868" y="5449696"/>
              <a:ext cx="1132616" cy="452885"/>
            </a:xfrm>
            <a:custGeom>
              <a:avLst/>
              <a:gdLst>
                <a:gd name="connsiteX0" fmla="*/ 133350 w 276225"/>
                <a:gd name="connsiteY0" fmla="*/ 0 h 200025"/>
                <a:gd name="connsiteX1" fmla="*/ 0 w 276225"/>
                <a:gd name="connsiteY1" fmla="*/ 200025 h 200025"/>
                <a:gd name="connsiteX2" fmla="*/ 276225 w 276225"/>
                <a:gd name="connsiteY2" fmla="*/ 152400 h 200025"/>
                <a:gd name="connsiteX3" fmla="*/ 133350 w 276225"/>
                <a:gd name="connsiteY3" fmla="*/ 0 h 200025"/>
                <a:gd name="connsiteX0" fmla="*/ 157232 w 276225"/>
                <a:gd name="connsiteY0" fmla="*/ 0 h 205332"/>
                <a:gd name="connsiteX1" fmla="*/ 0 w 276225"/>
                <a:gd name="connsiteY1" fmla="*/ 205332 h 205332"/>
                <a:gd name="connsiteX2" fmla="*/ 276225 w 276225"/>
                <a:gd name="connsiteY2" fmla="*/ 157707 h 205332"/>
                <a:gd name="connsiteX3" fmla="*/ 157232 w 276225"/>
                <a:gd name="connsiteY3" fmla="*/ 0 h 205332"/>
                <a:gd name="connsiteX0" fmla="*/ 275415 w 394408"/>
                <a:gd name="connsiteY0" fmla="*/ 0 h 157707"/>
                <a:gd name="connsiteX1" fmla="*/ 0 w 394408"/>
                <a:gd name="connsiteY1" fmla="*/ 150097 h 157707"/>
                <a:gd name="connsiteX2" fmla="*/ 394408 w 394408"/>
                <a:gd name="connsiteY2" fmla="*/ 157707 h 157707"/>
                <a:gd name="connsiteX3" fmla="*/ 275415 w 394408"/>
                <a:gd name="connsiteY3" fmla="*/ 0 h 157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4408" h="157707">
                  <a:moveTo>
                    <a:pt x="275415" y="0"/>
                  </a:moveTo>
                  <a:lnTo>
                    <a:pt x="0" y="150097"/>
                  </a:lnTo>
                  <a:lnTo>
                    <a:pt x="394408" y="157707"/>
                  </a:lnTo>
                  <a:lnTo>
                    <a:pt x="275415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8F0892D1-51D6-498E-A966-42379307893D}"/>
                </a:ext>
              </a:extLst>
            </p:cNvPr>
            <p:cNvSpPr/>
            <p:nvPr/>
          </p:nvSpPr>
          <p:spPr>
            <a:xfrm rot="21560731">
              <a:off x="5986132" y="5045483"/>
              <a:ext cx="1586465" cy="2373440"/>
            </a:xfrm>
            <a:custGeom>
              <a:avLst/>
              <a:gdLst>
                <a:gd name="connsiteX0" fmla="*/ 552450 w 552450"/>
                <a:gd name="connsiteY0" fmla="*/ 0 h 847725"/>
                <a:gd name="connsiteX1" fmla="*/ 0 w 552450"/>
                <a:gd name="connsiteY1" fmla="*/ 114300 h 847725"/>
                <a:gd name="connsiteX2" fmla="*/ 523875 w 552450"/>
                <a:gd name="connsiteY2" fmla="*/ 847725 h 847725"/>
                <a:gd name="connsiteX3" fmla="*/ 552450 w 552450"/>
                <a:gd name="connsiteY3" fmla="*/ 0 h 847725"/>
                <a:gd name="connsiteX0" fmla="*/ 552450 w 552450"/>
                <a:gd name="connsiteY0" fmla="*/ 0 h 826497"/>
                <a:gd name="connsiteX1" fmla="*/ 0 w 552450"/>
                <a:gd name="connsiteY1" fmla="*/ 114300 h 826497"/>
                <a:gd name="connsiteX2" fmla="*/ 502647 w 552450"/>
                <a:gd name="connsiteY2" fmla="*/ 826497 h 826497"/>
                <a:gd name="connsiteX3" fmla="*/ 552450 w 552450"/>
                <a:gd name="connsiteY3" fmla="*/ 0 h 826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826497">
                  <a:moveTo>
                    <a:pt x="552450" y="0"/>
                  </a:moveTo>
                  <a:lnTo>
                    <a:pt x="0" y="114300"/>
                  </a:lnTo>
                  <a:lnTo>
                    <a:pt x="502647" y="826497"/>
                  </a:lnTo>
                  <a:lnTo>
                    <a:pt x="552450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7805A45A-FC86-40AA-A77F-4CC3BBAB2AAD}"/>
                </a:ext>
              </a:extLst>
            </p:cNvPr>
            <p:cNvSpPr/>
            <p:nvPr/>
          </p:nvSpPr>
          <p:spPr>
            <a:xfrm rot="338128">
              <a:off x="10038933" y="3258550"/>
              <a:ext cx="3530802" cy="3853063"/>
            </a:xfrm>
            <a:custGeom>
              <a:avLst/>
              <a:gdLst>
                <a:gd name="connsiteX0" fmla="*/ 1019175 w 1019175"/>
                <a:gd name="connsiteY0" fmla="*/ 0 h 1390650"/>
                <a:gd name="connsiteX1" fmla="*/ 0 w 1019175"/>
                <a:gd name="connsiteY1" fmla="*/ 295275 h 1390650"/>
                <a:gd name="connsiteX2" fmla="*/ 19050 w 1019175"/>
                <a:gd name="connsiteY2" fmla="*/ 1390650 h 1390650"/>
                <a:gd name="connsiteX3" fmla="*/ 1019175 w 1019175"/>
                <a:gd name="connsiteY3" fmla="*/ 0 h 1390650"/>
                <a:gd name="connsiteX0" fmla="*/ 1113905 w 1113905"/>
                <a:gd name="connsiteY0" fmla="*/ 0 h 1390650"/>
                <a:gd name="connsiteX1" fmla="*/ 0 w 1113905"/>
                <a:gd name="connsiteY1" fmla="*/ 643150 h 1390650"/>
                <a:gd name="connsiteX2" fmla="*/ 113780 w 1113905"/>
                <a:gd name="connsiteY2" fmla="*/ 1390650 h 1390650"/>
                <a:gd name="connsiteX3" fmla="*/ 1113905 w 1113905"/>
                <a:gd name="connsiteY3" fmla="*/ 0 h 1390650"/>
                <a:gd name="connsiteX0" fmla="*/ 1229522 w 1229522"/>
                <a:gd name="connsiteY0" fmla="*/ 0 h 1341742"/>
                <a:gd name="connsiteX1" fmla="*/ 0 w 1229522"/>
                <a:gd name="connsiteY1" fmla="*/ 594242 h 1341742"/>
                <a:gd name="connsiteX2" fmla="*/ 113780 w 1229522"/>
                <a:gd name="connsiteY2" fmla="*/ 1341742 h 1341742"/>
                <a:gd name="connsiteX3" fmla="*/ 1229522 w 1229522"/>
                <a:gd name="connsiteY3" fmla="*/ 0 h 134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522" h="1341742">
                  <a:moveTo>
                    <a:pt x="1229522" y="0"/>
                  </a:moveTo>
                  <a:lnTo>
                    <a:pt x="0" y="594242"/>
                  </a:lnTo>
                  <a:lnTo>
                    <a:pt x="113780" y="1341742"/>
                  </a:lnTo>
                  <a:lnTo>
                    <a:pt x="1229522" y="0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996221DD-5CBE-4D71-83DC-3FECBF28D9B7}"/>
                </a:ext>
              </a:extLst>
            </p:cNvPr>
            <p:cNvSpPr/>
            <p:nvPr/>
          </p:nvSpPr>
          <p:spPr>
            <a:xfrm>
              <a:off x="7585440" y="3324702"/>
              <a:ext cx="2667179" cy="4626397"/>
            </a:xfrm>
            <a:custGeom>
              <a:avLst/>
              <a:gdLst>
                <a:gd name="connsiteX0" fmla="*/ 528637 w 928687"/>
                <a:gd name="connsiteY0" fmla="*/ 1628775 h 1628775"/>
                <a:gd name="connsiteX1" fmla="*/ 0 w 928687"/>
                <a:gd name="connsiteY1" fmla="*/ 1500188 h 1628775"/>
                <a:gd name="connsiteX2" fmla="*/ 71437 w 928687"/>
                <a:gd name="connsiteY2" fmla="*/ 0 h 1628775"/>
                <a:gd name="connsiteX3" fmla="*/ 928687 w 928687"/>
                <a:gd name="connsiteY3" fmla="*/ 1271588 h 1628775"/>
                <a:gd name="connsiteX4" fmla="*/ 528637 w 928687"/>
                <a:gd name="connsiteY4" fmla="*/ 1628775 h 1628775"/>
                <a:gd name="connsiteX0" fmla="*/ 542925 w 942975"/>
                <a:gd name="connsiteY0" fmla="*/ 1304925 h 1304925"/>
                <a:gd name="connsiteX1" fmla="*/ 14288 w 942975"/>
                <a:gd name="connsiteY1" fmla="*/ 1176338 h 1304925"/>
                <a:gd name="connsiteX2" fmla="*/ 0 w 942975"/>
                <a:gd name="connsiteY2" fmla="*/ 0 h 1304925"/>
                <a:gd name="connsiteX3" fmla="*/ 942975 w 942975"/>
                <a:gd name="connsiteY3" fmla="*/ 947738 h 1304925"/>
                <a:gd name="connsiteX4" fmla="*/ 542925 w 942975"/>
                <a:gd name="connsiteY4" fmla="*/ 1304925 h 1304925"/>
                <a:gd name="connsiteX0" fmla="*/ 528637 w 928687"/>
                <a:gd name="connsiteY0" fmla="*/ 1581150 h 1581150"/>
                <a:gd name="connsiteX1" fmla="*/ 0 w 928687"/>
                <a:gd name="connsiteY1" fmla="*/ 1452563 h 1581150"/>
                <a:gd name="connsiteX2" fmla="*/ 61912 w 928687"/>
                <a:gd name="connsiteY2" fmla="*/ 0 h 1581150"/>
                <a:gd name="connsiteX3" fmla="*/ 928687 w 928687"/>
                <a:gd name="connsiteY3" fmla="*/ 1223963 h 1581150"/>
                <a:gd name="connsiteX4" fmla="*/ 528637 w 928687"/>
                <a:gd name="connsiteY4" fmla="*/ 1581150 h 1581150"/>
                <a:gd name="connsiteX0" fmla="*/ 528637 w 928687"/>
                <a:gd name="connsiteY0" fmla="*/ 1619250 h 1619250"/>
                <a:gd name="connsiteX1" fmla="*/ 0 w 928687"/>
                <a:gd name="connsiteY1" fmla="*/ 1490663 h 1619250"/>
                <a:gd name="connsiteX2" fmla="*/ 42862 w 928687"/>
                <a:gd name="connsiteY2" fmla="*/ 0 h 1619250"/>
                <a:gd name="connsiteX3" fmla="*/ 928687 w 928687"/>
                <a:gd name="connsiteY3" fmla="*/ 1262063 h 1619250"/>
                <a:gd name="connsiteX4" fmla="*/ 528637 w 928687"/>
                <a:gd name="connsiteY4" fmla="*/ 1619250 h 1619250"/>
                <a:gd name="connsiteX0" fmla="*/ 528637 w 928687"/>
                <a:gd name="connsiteY0" fmla="*/ 1614196 h 1614196"/>
                <a:gd name="connsiteX1" fmla="*/ 0 w 928687"/>
                <a:gd name="connsiteY1" fmla="*/ 1485609 h 1614196"/>
                <a:gd name="connsiteX2" fmla="*/ 47916 w 928687"/>
                <a:gd name="connsiteY2" fmla="*/ 0 h 1614196"/>
                <a:gd name="connsiteX3" fmla="*/ 928687 w 928687"/>
                <a:gd name="connsiteY3" fmla="*/ 1257009 h 1614196"/>
                <a:gd name="connsiteX4" fmla="*/ 528637 w 928687"/>
                <a:gd name="connsiteY4" fmla="*/ 1614196 h 1614196"/>
                <a:gd name="connsiteX0" fmla="*/ 528637 w 928687"/>
                <a:gd name="connsiteY0" fmla="*/ 1442351 h 1442351"/>
                <a:gd name="connsiteX1" fmla="*/ 0 w 928687"/>
                <a:gd name="connsiteY1" fmla="*/ 1313764 h 1442351"/>
                <a:gd name="connsiteX2" fmla="*/ 2427 w 928687"/>
                <a:gd name="connsiteY2" fmla="*/ 0 h 1442351"/>
                <a:gd name="connsiteX3" fmla="*/ 928687 w 928687"/>
                <a:gd name="connsiteY3" fmla="*/ 1085164 h 1442351"/>
                <a:gd name="connsiteX4" fmla="*/ 528637 w 928687"/>
                <a:gd name="connsiteY4" fmla="*/ 1442351 h 1442351"/>
                <a:gd name="connsiteX0" fmla="*/ 528637 w 928687"/>
                <a:gd name="connsiteY0" fmla="*/ 1624305 h 1624305"/>
                <a:gd name="connsiteX1" fmla="*/ 0 w 928687"/>
                <a:gd name="connsiteY1" fmla="*/ 1495718 h 1624305"/>
                <a:gd name="connsiteX2" fmla="*/ 47916 w 928687"/>
                <a:gd name="connsiteY2" fmla="*/ 0 h 1624305"/>
                <a:gd name="connsiteX3" fmla="*/ 928687 w 928687"/>
                <a:gd name="connsiteY3" fmla="*/ 1267118 h 1624305"/>
                <a:gd name="connsiteX4" fmla="*/ 528637 w 928687"/>
                <a:gd name="connsiteY4" fmla="*/ 1624305 h 1624305"/>
                <a:gd name="connsiteX0" fmla="*/ 528637 w 928687"/>
                <a:gd name="connsiteY0" fmla="*/ 1616345 h 1616345"/>
                <a:gd name="connsiteX1" fmla="*/ 0 w 928687"/>
                <a:gd name="connsiteY1" fmla="*/ 1487758 h 1616345"/>
                <a:gd name="connsiteX2" fmla="*/ 53223 w 928687"/>
                <a:gd name="connsiteY2" fmla="*/ 0 h 1616345"/>
                <a:gd name="connsiteX3" fmla="*/ 928687 w 928687"/>
                <a:gd name="connsiteY3" fmla="*/ 1259158 h 1616345"/>
                <a:gd name="connsiteX4" fmla="*/ 528637 w 928687"/>
                <a:gd name="connsiteY4" fmla="*/ 1616345 h 1616345"/>
                <a:gd name="connsiteX0" fmla="*/ 528637 w 928687"/>
                <a:gd name="connsiteY0" fmla="*/ 1618998 h 1618998"/>
                <a:gd name="connsiteX1" fmla="*/ 0 w 928687"/>
                <a:gd name="connsiteY1" fmla="*/ 1490411 h 1618998"/>
                <a:gd name="connsiteX2" fmla="*/ 55877 w 928687"/>
                <a:gd name="connsiteY2" fmla="*/ 0 h 1618998"/>
                <a:gd name="connsiteX3" fmla="*/ 928687 w 928687"/>
                <a:gd name="connsiteY3" fmla="*/ 1261811 h 1618998"/>
                <a:gd name="connsiteX4" fmla="*/ 528637 w 928687"/>
                <a:gd name="connsiteY4" fmla="*/ 1618998 h 1618998"/>
                <a:gd name="connsiteX0" fmla="*/ 528637 w 928687"/>
                <a:gd name="connsiteY0" fmla="*/ 1611038 h 1611038"/>
                <a:gd name="connsiteX1" fmla="*/ 0 w 928687"/>
                <a:gd name="connsiteY1" fmla="*/ 1482451 h 1611038"/>
                <a:gd name="connsiteX2" fmla="*/ 50570 w 928687"/>
                <a:gd name="connsiteY2" fmla="*/ 0 h 1611038"/>
                <a:gd name="connsiteX3" fmla="*/ 928687 w 928687"/>
                <a:gd name="connsiteY3" fmla="*/ 1253851 h 1611038"/>
                <a:gd name="connsiteX4" fmla="*/ 528637 w 928687"/>
                <a:gd name="connsiteY4" fmla="*/ 1611038 h 1611038"/>
                <a:gd name="connsiteX0" fmla="*/ 536444 w 936494"/>
                <a:gd name="connsiteY0" fmla="*/ 1597771 h 1597771"/>
                <a:gd name="connsiteX1" fmla="*/ 7807 w 936494"/>
                <a:gd name="connsiteY1" fmla="*/ 1469184 h 1597771"/>
                <a:gd name="connsiteX2" fmla="*/ 0 w 936494"/>
                <a:gd name="connsiteY2" fmla="*/ 0 h 1597771"/>
                <a:gd name="connsiteX3" fmla="*/ 936494 w 936494"/>
                <a:gd name="connsiteY3" fmla="*/ 1240584 h 1597771"/>
                <a:gd name="connsiteX4" fmla="*/ 536444 w 936494"/>
                <a:gd name="connsiteY4" fmla="*/ 1597771 h 1597771"/>
                <a:gd name="connsiteX0" fmla="*/ 528735 w 928785"/>
                <a:gd name="connsiteY0" fmla="*/ 1611038 h 1611038"/>
                <a:gd name="connsiteX1" fmla="*/ 98 w 928785"/>
                <a:gd name="connsiteY1" fmla="*/ 1482451 h 1611038"/>
                <a:gd name="connsiteX2" fmla="*/ 45361 w 928785"/>
                <a:gd name="connsiteY2" fmla="*/ 0 h 1611038"/>
                <a:gd name="connsiteX3" fmla="*/ 928785 w 928785"/>
                <a:gd name="connsiteY3" fmla="*/ 1253851 h 1611038"/>
                <a:gd name="connsiteX4" fmla="*/ 528735 w 928785"/>
                <a:gd name="connsiteY4" fmla="*/ 1611038 h 1611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785" h="1611038">
                  <a:moveTo>
                    <a:pt x="528735" y="1611038"/>
                  </a:moveTo>
                  <a:lnTo>
                    <a:pt x="98" y="1482451"/>
                  </a:lnTo>
                  <a:cubicBezTo>
                    <a:pt x="-2504" y="992723"/>
                    <a:pt x="47963" y="489728"/>
                    <a:pt x="45361" y="0"/>
                  </a:cubicBezTo>
                  <a:lnTo>
                    <a:pt x="928785" y="1253851"/>
                  </a:lnTo>
                  <a:lnTo>
                    <a:pt x="528735" y="1611038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943CBB6E-0BC6-410C-B987-08341935D62A}"/>
                </a:ext>
              </a:extLst>
            </p:cNvPr>
            <p:cNvSpPr/>
            <p:nvPr/>
          </p:nvSpPr>
          <p:spPr>
            <a:xfrm rot="104369">
              <a:off x="7704536" y="232127"/>
              <a:ext cx="2543812" cy="6474119"/>
            </a:xfrm>
            <a:custGeom>
              <a:avLst/>
              <a:gdLst>
                <a:gd name="connsiteX0" fmla="*/ 0 w 885825"/>
                <a:gd name="connsiteY0" fmla="*/ 914400 h 2171700"/>
                <a:gd name="connsiteX1" fmla="*/ 871538 w 885825"/>
                <a:gd name="connsiteY1" fmla="*/ 0 h 2171700"/>
                <a:gd name="connsiteX2" fmla="*/ 885825 w 885825"/>
                <a:gd name="connsiteY2" fmla="*/ 2171700 h 2171700"/>
                <a:gd name="connsiteX3" fmla="*/ 0 w 885825"/>
                <a:gd name="connsiteY3" fmla="*/ 914400 h 2171700"/>
                <a:gd name="connsiteX0" fmla="*/ 0 w 885825"/>
                <a:gd name="connsiteY0" fmla="*/ 997167 h 2254467"/>
                <a:gd name="connsiteX1" fmla="*/ 675879 w 885825"/>
                <a:gd name="connsiteY1" fmla="*/ 0 h 2254467"/>
                <a:gd name="connsiteX2" fmla="*/ 885825 w 885825"/>
                <a:gd name="connsiteY2" fmla="*/ 2254467 h 2254467"/>
                <a:gd name="connsiteX3" fmla="*/ 0 w 885825"/>
                <a:gd name="connsiteY3" fmla="*/ 997167 h 2254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254467">
                  <a:moveTo>
                    <a:pt x="0" y="997167"/>
                  </a:moveTo>
                  <a:lnTo>
                    <a:pt x="675879" y="0"/>
                  </a:lnTo>
                  <a:cubicBezTo>
                    <a:pt x="680641" y="723900"/>
                    <a:pt x="881063" y="1530567"/>
                    <a:pt x="885825" y="2254467"/>
                  </a:cubicBezTo>
                  <a:lnTo>
                    <a:pt x="0" y="997167"/>
                  </a:lnTo>
                  <a:close/>
                </a:path>
              </a:pathLst>
            </a:custGeom>
            <a:grp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</p:grpSp>
      <p:sp>
        <p:nvSpPr>
          <p:cNvPr id="35" name="Freeform 2">
            <a:extLst>
              <a:ext uri="{FF2B5EF4-FFF2-40B4-BE49-F238E27FC236}">
                <a16:creationId xmlns:a16="http://schemas.microsoft.com/office/drawing/2014/main" id="{1085625E-8547-4328-8161-61534E445C6E}"/>
              </a:ext>
            </a:extLst>
          </p:cNvPr>
          <p:cNvSpPr/>
          <p:nvPr/>
        </p:nvSpPr>
        <p:spPr>
          <a:xfrm>
            <a:off x="512431" y="891698"/>
            <a:ext cx="5183519" cy="5850331"/>
          </a:xfrm>
          <a:custGeom>
            <a:avLst/>
            <a:gdLst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33775 w 4000500"/>
              <a:gd name="connsiteY2" fmla="*/ 3314700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43300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28900 w 4000500"/>
              <a:gd name="connsiteY1" fmla="*/ 3257550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63178 w 4000500"/>
              <a:gd name="connsiteY3" fmla="*/ 2847975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31427 w 4000500"/>
              <a:gd name="connsiteY4" fmla="*/ 2800019 h 4600575"/>
              <a:gd name="connsiteX5" fmla="*/ 3724275 w 4000500"/>
              <a:gd name="connsiteY5" fmla="*/ 2705100 h 4600575"/>
              <a:gd name="connsiteX6" fmla="*/ 3629025 w 4000500"/>
              <a:gd name="connsiteY6" fmla="*/ 2600325 h 4600575"/>
              <a:gd name="connsiteX7" fmla="*/ 3752850 w 4000500"/>
              <a:gd name="connsiteY7" fmla="*/ 2524125 h 4600575"/>
              <a:gd name="connsiteX8" fmla="*/ 3686175 w 4000500"/>
              <a:gd name="connsiteY8" fmla="*/ 2295525 h 4600575"/>
              <a:gd name="connsiteX9" fmla="*/ 4000500 w 4000500"/>
              <a:gd name="connsiteY9" fmla="*/ 2085975 h 4600575"/>
              <a:gd name="connsiteX10" fmla="*/ 3552825 w 4000500"/>
              <a:gd name="connsiteY10" fmla="*/ 1457325 h 4600575"/>
              <a:gd name="connsiteX11" fmla="*/ 2028825 w 4000500"/>
              <a:gd name="connsiteY11" fmla="*/ 0 h 4600575"/>
              <a:gd name="connsiteX12" fmla="*/ 533400 w 4000500"/>
              <a:gd name="connsiteY12" fmla="*/ 933450 h 4600575"/>
              <a:gd name="connsiteX13" fmla="*/ 1028700 w 4000500"/>
              <a:gd name="connsiteY13" fmla="*/ 2838450 h 4600575"/>
              <a:gd name="connsiteX14" fmla="*/ 0 w 4000500"/>
              <a:gd name="connsiteY14" fmla="*/ 4600575 h 4600575"/>
              <a:gd name="connsiteX15" fmla="*/ 0 w 4000500"/>
              <a:gd name="connsiteY15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24275 w 4000500"/>
              <a:gd name="connsiteY4" fmla="*/ 2705100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712348 w 4000500"/>
              <a:gd name="connsiteY4" fmla="*/ 2709075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29025 w 4000500"/>
              <a:gd name="connsiteY5" fmla="*/ 2600325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86175 w 4000500"/>
              <a:gd name="connsiteY7" fmla="*/ 2295525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00500"/>
              <a:gd name="connsiteY0" fmla="*/ 3952875 h 4600575"/>
              <a:gd name="connsiteX1" fmla="*/ 2632875 w 4000500"/>
              <a:gd name="connsiteY1" fmla="*/ 3281404 h 4600575"/>
              <a:gd name="connsiteX2" fmla="*/ 3509921 w 4000500"/>
              <a:gd name="connsiteY2" fmla="*/ 3306749 h 4600575"/>
              <a:gd name="connsiteX3" fmla="*/ 3555226 w 4000500"/>
              <a:gd name="connsiteY3" fmla="*/ 2851950 h 4600575"/>
              <a:gd name="connsiteX4" fmla="*/ 3696446 w 4000500"/>
              <a:gd name="connsiteY4" fmla="*/ 2701124 h 4600575"/>
              <a:gd name="connsiteX5" fmla="*/ 3664806 w 4000500"/>
              <a:gd name="connsiteY5" fmla="*/ 2620203 h 4600575"/>
              <a:gd name="connsiteX6" fmla="*/ 3752850 w 4000500"/>
              <a:gd name="connsiteY6" fmla="*/ 2524125 h 4600575"/>
              <a:gd name="connsiteX7" fmla="*/ 3666297 w 4000500"/>
              <a:gd name="connsiteY7" fmla="*/ 2291549 h 4600575"/>
              <a:gd name="connsiteX8" fmla="*/ 4000500 w 4000500"/>
              <a:gd name="connsiteY8" fmla="*/ 2085975 h 4600575"/>
              <a:gd name="connsiteX9" fmla="*/ 3552825 w 4000500"/>
              <a:gd name="connsiteY9" fmla="*/ 1457325 h 4600575"/>
              <a:gd name="connsiteX10" fmla="*/ 2028825 w 4000500"/>
              <a:gd name="connsiteY10" fmla="*/ 0 h 4600575"/>
              <a:gd name="connsiteX11" fmla="*/ 533400 w 4000500"/>
              <a:gd name="connsiteY11" fmla="*/ 933450 h 4600575"/>
              <a:gd name="connsiteX12" fmla="*/ 1028700 w 4000500"/>
              <a:gd name="connsiteY12" fmla="*/ 2838450 h 4600575"/>
              <a:gd name="connsiteX13" fmla="*/ 0 w 4000500"/>
              <a:gd name="connsiteY13" fmla="*/ 4600575 h 4600575"/>
              <a:gd name="connsiteX14" fmla="*/ 0 w 4000500"/>
              <a:gd name="connsiteY14" fmla="*/ 4600575 h 4600575"/>
              <a:gd name="connsiteX0" fmla="*/ 2428875 w 4012427"/>
              <a:gd name="connsiteY0" fmla="*/ 3952875 h 4600575"/>
              <a:gd name="connsiteX1" fmla="*/ 2632875 w 4012427"/>
              <a:gd name="connsiteY1" fmla="*/ 3281404 h 4600575"/>
              <a:gd name="connsiteX2" fmla="*/ 3509921 w 4012427"/>
              <a:gd name="connsiteY2" fmla="*/ 3306749 h 4600575"/>
              <a:gd name="connsiteX3" fmla="*/ 3555226 w 4012427"/>
              <a:gd name="connsiteY3" fmla="*/ 2851950 h 4600575"/>
              <a:gd name="connsiteX4" fmla="*/ 3696446 w 4012427"/>
              <a:gd name="connsiteY4" fmla="*/ 2701124 h 4600575"/>
              <a:gd name="connsiteX5" fmla="*/ 3664806 w 4012427"/>
              <a:gd name="connsiteY5" fmla="*/ 2620203 h 4600575"/>
              <a:gd name="connsiteX6" fmla="*/ 3752850 w 4012427"/>
              <a:gd name="connsiteY6" fmla="*/ 2524125 h 4600575"/>
              <a:gd name="connsiteX7" fmla="*/ 3666297 w 4012427"/>
              <a:gd name="connsiteY7" fmla="*/ 2291549 h 4600575"/>
              <a:gd name="connsiteX8" fmla="*/ 4012427 w 4012427"/>
              <a:gd name="connsiteY8" fmla="*/ 2157537 h 4600575"/>
              <a:gd name="connsiteX9" fmla="*/ 3552825 w 4012427"/>
              <a:gd name="connsiteY9" fmla="*/ 1457325 h 4600575"/>
              <a:gd name="connsiteX10" fmla="*/ 2028825 w 4012427"/>
              <a:gd name="connsiteY10" fmla="*/ 0 h 4600575"/>
              <a:gd name="connsiteX11" fmla="*/ 533400 w 4012427"/>
              <a:gd name="connsiteY11" fmla="*/ 933450 h 4600575"/>
              <a:gd name="connsiteX12" fmla="*/ 1028700 w 4012427"/>
              <a:gd name="connsiteY12" fmla="*/ 2838450 h 4600575"/>
              <a:gd name="connsiteX13" fmla="*/ 0 w 4012427"/>
              <a:gd name="connsiteY13" fmla="*/ 4600575 h 4600575"/>
              <a:gd name="connsiteX14" fmla="*/ 0 w 4012427"/>
              <a:gd name="connsiteY14" fmla="*/ 4600575 h 4600575"/>
              <a:gd name="connsiteX0" fmla="*/ 2428875 w 4012427"/>
              <a:gd name="connsiteY0" fmla="*/ 3952875 h 4600575"/>
              <a:gd name="connsiteX1" fmla="*/ 2632875 w 4012427"/>
              <a:gd name="connsiteY1" fmla="*/ 3281404 h 4600575"/>
              <a:gd name="connsiteX2" fmla="*/ 3509921 w 4012427"/>
              <a:gd name="connsiteY2" fmla="*/ 3306749 h 4600575"/>
              <a:gd name="connsiteX3" fmla="*/ 3555226 w 4012427"/>
              <a:gd name="connsiteY3" fmla="*/ 2851950 h 4600575"/>
              <a:gd name="connsiteX4" fmla="*/ 3696446 w 4012427"/>
              <a:gd name="connsiteY4" fmla="*/ 2701124 h 4600575"/>
              <a:gd name="connsiteX5" fmla="*/ 3664806 w 4012427"/>
              <a:gd name="connsiteY5" fmla="*/ 2620203 h 4600575"/>
              <a:gd name="connsiteX6" fmla="*/ 3752850 w 4012427"/>
              <a:gd name="connsiteY6" fmla="*/ 2524125 h 4600575"/>
              <a:gd name="connsiteX7" fmla="*/ 3666297 w 4012427"/>
              <a:gd name="connsiteY7" fmla="*/ 2291549 h 4600575"/>
              <a:gd name="connsiteX8" fmla="*/ 4012427 w 4012427"/>
              <a:gd name="connsiteY8" fmla="*/ 2157537 h 4600575"/>
              <a:gd name="connsiteX9" fmla="*/ 3552825 w 4012427"/>
              <a:gd name="connsiteY9" fmla="*/ 1457325 h 4600575"/>
              <a:gd name="connsiteX10" fmla="*/ 2028825 w 4012427"/>
              <a:gd name="connsiteY10" fmla="*/ 0 h 4600575"/>
              <a:gd name="connsiteX11" fmla="*/ 533400 w 4012427"/>
              <a:gd name="connsiteY11" fmla="*/ 933450 h 4600575"/>
              <a:gd name="connsiteX12" fmla="*/ 1028700 w 4012427"/>
              <a:gd name="connsiteY12" fmla="*/ 2838450 h 4600575"/>
              <a:gd name="connsiteX13" fmla="*/ 0 w 4012427"/>
              <a:gd name="connsiteY13" fmla="*/ 4600575 h 4600575"/>
              <a:gd name="connsiteX14" fmla="*/ 0 w 4012427"/>
              <a:gd name="connsiteY14" fmla="*/ 4600575 h 4600575"/>
              <a:gd name="connsiteX0" fmla="*/ 2428875 w 4024354"/>
              <a:gd name="connsiteY0" fmla="*/ 3952875 h 4600575"/>
              <a:gd name="connsiteX1" fmla="*/ 2632875 w 4024354"/>
              <a:gd name="connsiteY1" fmla="*/ 3281404 h 4600575"/>
              <a:gd name="connsiteX2" fmla="*/ 3509921 w 4024354"/>
              <a:gd name="connsiteY2" fmla="*/ 3306749 h 4600575"/>
              <a:gd name="connsiteX3" fmla="*/ 3555226 w 4024354"/>
              <a:gd name="connsiteY3" fmla="*/ 2851950 h 4600575"/>
              <a:gd name="connsiteX4" fmla="*/ 3696446 w 4024354"/>
              <a:gd name="connsiteY4" fmla="*/ 2701124 h 4600575"/>
              <a:gd name="connsiteX5" fmla="*/ 3664806 w 4024354"/>
              <a:gd name="connsiteY5" fmla="*/ 2620203 h 4600575"/>
              <a:gd name="connsiteX6" fmla="*/ 3752850 w 4024354"/>
              <a:gd name="connsiteY6" fmla="*/ 2524125 h 4600575"/>
              <a:gd name="connsiteX7" fmla="*/ 3666297 w 4024354"/>
              <a:gd name="connsiteY7" fmla="*/ 2291549 h 4600575"/>
              <a:gd name="connsiteX8" fmla="*/ 4024354 w 4024354"/>
              <a:gd name="connsiteY8" fmla="*/ 2097902 h 4600575"/>
              <a:gd name="connsiteX9" fmla="*/ 3552825 w 4024354"/>
              <a:gd name="connsiteY9" fmla="*/ 1457325 h 4600575"/>
              <a:gd name="connsiteX10" fmla="*/ 2028825 w 4024354"/>
              <a:gd name="connsiteY10" fmla="*/ 0 h 4600575"/>
              <a:gd name="connsiteX11" fmla="*/ 533400 w 4024354"/>
              <a:gd name="connsiteY11" fmla="*/ 933450 h 4600575"/>
              <a:gd name="connsiteX12" fmla="*/ 1028700 w 4024354"/>
              <a:gd name="connsiteY12" fmla="*/ 2838450 h 4600575"/>
              <a:gd name="connsiteX13" fmla="*/ 0 w 4024354"/>
              <a:gd name="connsiteY13" fmla="*/ 4600575 h 4600575"/>
              <a:gd name="connsiteX14" fmla="*/ 0 w 4024354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66297 w 4008452"/>
              <a:gd name="connsiteY7" fmla="*/ 2291549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66297 w 4008452"/>
              <a:gd name="connsiteY7" fmla="*/ 2291549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52825 w 4008452"/>
              <a:gd name="connsiteY9" fmla="*/ 1457325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92581 w 4008452"/>
              <a:gd name="connsiteY9" fmla="*/ 1489130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52"/>
              <a:gd name="connsiteY0" fmla="*/ 3952875 h 4600575"/>
              <a:gd name="connsiteX1" fmla="*/ 2632875 w 4008452"/>
              <a:gd name="connsiteY1" fmla="*/ 3281404 h 4600575"/>
              <a:gd name="connsiteX2" fmla="*/ 3509921 w 4008452"/>
              <a:gd name="connsiteY2" fmla="*/ 3306749 h 4600575"/>
              <a:gd name="connsiteX3" fmla="*/ 3555226 w 4008452"/>
              <a:gd name="connsiteY3" fmla="*/ 2851950 h 4600575"/>
              <a:gd name="connsiteX4" fmla="*/ 3696446 w 4008452"/>
              <a:gd name="connsiteY4" fmla="*/ 2701124 h 4600575"/>
              <a:gd name="connsiteX5" fmla="*/ 3664806 w 4008452"/>
              <a:gd name="connsiteY5" fmla="*/ 2620203 h 4600575"/>
              <a:gd name="connsiteX6" fmla="*/ 3752850 w 4008452"/>
              <a:gd name="connsiteY6" fmla="*/ 2524125 h 4600575"/>
              <a:gd name="connsiteX7" fmla="*/ 3686175 w 4008452"/>
              <a:gd name="connsiteY7" fmla="*/ 2315403 h 4600575"/>
              <a:gd name="connsiteX8" fmla="*/ 4008452 w 4008452"/>
              <a:gd name="connsiteY8" fmla="*/ 2105854 h 4600575"/>
              <a:gd name="connsiteX9" fmla="*/ 3592581 w 4008452"/>
              <a:gd name="connsiteY9" fmla="*/ 1489130 h 4600575"/>
              <a:gd name="connsiteX10" fmla="*/ 2028825 w 4008452"/>
              <a:gd name="connsiteY10" fmla="*/ 0 h 4600575"/>
              <a:gd name="connsiteX11" fmla="*/ 533400 w 4008452"/>
              <a:gd name="connsiteY11" fmla="*/ 933450 h 4600575"/>
              <a:gd name="connsiteX12" fmla="*/ 1028700 w 4008452"/>
              <a:gd name="connsiteY12" fmla="*/ 2838450 h 4600575"/>
              <a:gd name="connsiteX13" fmla="*/ 0 w 4008452"/>
              <a:gd name="connsiteY13" fmla="*/ 4600575 h 4600575"/>
              <a:gd name="connsiteX14" fmla="*/ 0 w 4008452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52875 h 4600575"/>
              <a:gd name="connsiteX1" fmla="*/ 2632875 w 4008470"/>
              <a:gd name="connsiteY1" fmla="*/ 3281404 h 4600575"/>
              <a:gd name="connsiteX2" fmla="*/ 3509921 w 4008470"/>
              <a:gd name="connsiteY2" fmla="*/ 3306749 h 4600575"/>
              <a:gd name="connsiteX3" fmla="*/ 3555226 w 4008470"/>
              <a:gd name="connsiteY3" fmla="*/ 2851950 h 4600575"/>
              <a:gd name="connsiteX4" fmla="*/ 3696446 w 4008470"/>
              <a:gd name="connsiteY4" fmla="*/ 2701124 h 4600575"/>
              <a:gd name="connsiteX5" fmla="*/ 3664806 w 4008470"/>
              <a:gd name="connsiteY5" fmla="*/ 2620203 h 4600575"/>
              <a:gd name="connsiteX6" fmla="*/ 3752850 w 4008470"/>
              <a:gd name="connsiteY6" fmla="*/ 2524125 h 4600575"/>
              <a:gd name="connsiteX7" fmla="*/ 3686175 w 4008470"/>
              <a:gd name="connsiteY7" fmla="*/ 2315403 h 4600575"/>
              <a:gd name="connsiteX8" fmla="*/ 4008452 w 4008470"/>
              <a:gd name="connsiteY8" fmla="*/ 2105854 h 4600575"/>
              <a:gd name="connsiteX9" fmla="*/ 3592581 w 4008470"/>
              <a:gd name="connsiteY9" fmla="*/ 1489130 h 4600575"/>
              <a:gd name="connsiteX10" fmla="*/ 2028825 w 4008470"/>
              <a:gd name="connsiteY10" fmla="*/ 0 h 4600575"/>
              <a:gd name="connsiteX11" fmla="*/ 533400 w 4008470"/>
              <a:gd name="connsiteY11" fmla="*/ 933450 h 4600575"/>
              <a:gd name="connsiteX12" fmla="*/ 1028700 w 4008470"/>
              <a:gd name="connsiteY12" fmla="*/ 2838450 h 4600575"/>
              <a:gd name="connsiteX13" fmla="*/ 0 w 4008470"/>
              <a:gd name="connsiteY13" fmla="*/ 4600575 h 4600575"/>
              <a:gd name="connsiteX14" fmla="*/ 0 w 4008470"/>
              <a:gd name="connsiteY14" fmla="*/ 4600575 h 460057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705 h 4628405"/>
              <a:gd name="connsiteX1" fmla="*/ 2632875 w 4008470"/>
              <a:gd name="connsiteY1" fmla="*/ 3309234 h 4628405"/>
              <a:gd name="connsiteX2" fmla="*/ 3509921 w 4008470"/>
              <a:gd name="connsiteY2" fmla="*/ 3334579 h 4628405"/>
              <a:gd name="connsiteX3" fmla="*/ 3555226 w 4008470"/>
              <a:gd name="connsiteY3" fmla="*/ 2879780 h 4628405"/>
              <a:gd name="connsiteX4" fmla="*/ 3696446 w 4008470"/>
              <a:gd name="connsiteY4" fmla="*/ 2728954 h 4628405"/>
              <a:gd name="connsiteX5" fmla="*/ 3664806 w 4008470"/>
              <a:gd name="connsiteY5" fmla="*/ 2648033 h 4628405"/>
              <a:gd name="connsiteX6" fmla="*/ 3752850 w 4008470"/>
              <a:gd name="connsiteY6" fmla="*/ 2551955 h 4628405"/>
              <a:gd name="connsiteX7" fmla="*/ 3686175 w 4008470"/>
              <a:gd name="connsiteY7" fmla="*/ 2343233 h 4628405"/>
              <a:gd name="connsiteX8" fmla="*/ 4008452 w 4008470"/>
              <a:gd name="connsiteY8" fmla="*/ 2133684 h 4628405"/>
              <a:gd name="connsiteX9" fmla="*/ 3592581 w 4008470"/>
              <a:gd name="connsiteY9" fmla="*/ 1516960 h 4628405"/>
              <a:gd name="connsiteX10" fmla="*/ 2000996 w 4008470"/>
              <a:gd name="connsiteY10" fmla="*/ 0 h 4628405"/>
              <a:gd name="connsiteX11" fmla="*/ 533400 w 4008470"/>
              <a:gd name="connsiteY11" fmla="*/ 961280 h 4628405"/>
              <a:gd name="connsiteX12" fmla="*/ 1028700 w 4008470"/>
              <a:gd name="connsiteY12" fmla="*/ 2866280 h 4628405"/>
              <a:gd name="connsiteX13" fmla="*/ 0 w 4008470"/>
              <a:gd name="connsiteY13" fmla="*/ 4628405 h 4628405"/>
              <a:gd name="connsiteX14" fmla="*/ 0 w 4008470"/>
              <a:gd name="connsiteY14" fmla="*/ 4628405 h 4628405"/>
              <a:gd name="connsiteX0" fmla="*/ 2428875 w 4008470"/>
              <a:gd name="connsiteY0" fmla="*/ 3980809 h 4628509"/>
              <a:gd name="connsiteX1" fmla="*/ 2632875 w 4008470"/>
              <a:gd name="connsiteY1" fmla="*/ 3309338 h 4628509"/>
              <a:gd name="connsiteX2" fmla="*/ 3509921 w 4008470"/>
              <a:gd name="connsiteY2" fmla="*/ 3334683 h 4628509"/>
              <a:gd name="connsiteX3" fmla="*/ 3555226 w 4008470"/>
              <a:gd name="connsiteY3" fmla="*/ 2879884 h 4628509"/>
              <a:gd name="connsiteX4" fmla="*/ 3696446 w 4008470"/>
              <a:gd name="connsiteY4" fmla="*/ 2729058 h 4628509"/>
              <a:gd name="connsiteX5" fmla="*/ 3664806 w 4008470"/>
              <a:gd name="connsiteY5" fmla="*/ 2648137 h 4628509"/>
              <a:gd name="connsiteX6" fmla="*/ 3752850 w 4008470"/>
              <a:gd name="connsiteY6" fmla="*/ 2552059 h 4628509"/>
              <a:gd name="connsiteX7" fmla="*/ 3686175 w 4008470"/>
              <a:gd name="connsiteY7" fmla="*/ 2343337 h 4628509"/>
              <a:gd name="connsiteX8" fmla="*/ 4008452 w 4008470"/>
              <a:gd name="connsiteY8" fmla="*/ 2133788 h 4628509"/>
              <a:gd name="connsiteX9" fmla="*/ 3592581 w 4008470"/>
              <a:gd name="connsiteY9" fmla="*/ 1517064 h 4628509"/>
              <a:gd name="connsiteX10" fmla="*/ 2000996 w 4008470"/>
              <a:gd name="connsiteY10" fmla="*/ 104 h 4628509"/>
              <a:gd name="connsiteX11" fmla="*/ 533400 w 4008470"/>
              <a:gd name="connsiteY11" fmla="*/ 961384 h 4628509"/>
              <a:gd name="connsiteX12" fmla="*/ 1028700 w 4008470"/>
              <a:gd name="connsiteY12" fmla="*/ 2866384 h 4628509"/>
              <a:gd name="connsiteX13" fmla="*/ 0 w 4008470"/>
              <a:gd name="connsiteY13" fmla="*/ 4628509 h 4628509"/>
              <a:gd name="connsiteX14" fmla="*/ 0 w 4008470"/>
              <a:gd name="connsiteY14" fmla="*/ 4628509 h 4628509"/>
              <a:gd name="connsiteX0" fmla="*/ 2428875 w 4008470"/>
              <a:gd name="connsiteY0" fmla="*/ 3980809 h 4628509"/>
              <a:gd name="connsiteX1" fmla="*/ 2632875 w 4008470"/>
              <a:gd name="connsiteY1" fmla="*/ 3309338 h 4628509"/>
              <a:gd name="connsiteX2" fmla="*/ 3509921 w 4008470"/>
              <a:gd name="connsiteY2" fmla="*/ 3334683 h 4628509"/>
              <a:gd name="connsiteX3" fmla="*/ 3555226 w 4008470"/>
              <a:gd name="connsiteY3" fmla="*/ 2879884 h 4628509"/>
              <a:gd name="connsiteX4" fmla="*/ 3696446 w 4008470"/>
              <a:gd name="connsiteY4" fmla="*/ 2729058 h 4628509"/>
              <a:gd name="connsiteX5" fmla="*/ 3664806 w 4008470"/>
              <a:gd name="connsiteY5" fmla="*/ 2648137 h 4628509"/>
              <a:gd name="connsiteX6" fmla="*/ 3752850 w 4008470"/>
              <a:gd name="connsiteY6" fmla="*/ 2552059 h 4628509"/>
              <a:gd name="connsiteX7" fmla="*/ 3686175 w 4008470"/>
              <a:gd name="connsiteY7" fmla="*/ 2343337 h 4628509"/>
              <a:gd name="connsiteX8" fmla="*/ 4008452 w 4008470"/>
              <a:gd name="connsiteY8" fmla="*/ 2133788 h 4628509"/>
              <a:gd name="connsiteX9" fmla="*/ 3592581 w 4008470"/>
              <a:gd name="connsiteY9" fmla="*/ 1517064 h 4628509"/>
              <a:gd name="connsiteX10" fmla="*/ 2000996 w 4008470"/>
              <a:gd name="connsiteY10" fmla="*/ 104 h 4628509"/>
              <a:gd name="connsiteX11" fmla="*/ 549303 w 4008470"/>
              <a:gd name="connsiteY11" fmla="*/ 965360 h 4628509"/>
              <a:gd name="connsiteX12" fmla="*/ 1028700 w 4008470"/>
              <a:gd name="connsiteY12" fmla="*/ 2866384 h 4628509"/>
              <a:gd name="connsiteX13" fmla="*/ 0 w 4008470"/>
              <a:gd name="connsiteY13" fmla="*/ 4628509 h 4628509"/>
              <a:gd name="connsiteX14" fmla="*/ 0 w 4008470"/>
              <a:gd name="connsiteY14" fmla="*/ 4628509 h 4628509"/>
              <a:gd name="connsiteX0" fmla="*/ 2428875 w 4008470"/>
              <a:gd name="connsiteY0" fmla="*/ 3980953 h 4628653"/>
              <a:gd name="connsiteX1" fmla="*/ 2632875 w 4008470"/>
              <a:gd name="connsiteY1" fmla="*/ 3309482 h 4628653"/>
              <a:gd name="connsiteX2" fmla="*/ 3509921 w 4008470"/>
              <a:gd name="connsiteY2" fmla="*/ 3334827 h 4628653"/>
              <a:gd name="connsiteX3" fmla="*/ 3555226 w 4008470"/>
              <a:gd name="connsiteY3" fmla="*/ 2880028 h 4628653"/>
              <a:gd name="connsiteX4" fmla="*/ 3696446 w 4008470"/>
              <a:gd name="connsiteY4" fmla="*/ 2729202 h 4628653"/>
              <a:gd name="connsiteX5" fmla="*/ 3664806 w 4008470"/>
              <a:gd name="connsiteY5" fmla="*/ 2648281 h 4628653"/>
              <a:gd name="connsiteX6" fmla="*/ 3752850 w 4008470"/>
              <a:gd name="connsiteY6" fmla="*/ 2552203 h 4628653"/>
              <a:gd name="connsiteX7" fmla="*/ 3686175 w 4008470"/>
              <a:gd name="connsiteY7" fmla="*/ 2343481 h 4628653"/>
              <a:gd name="connsiteX8" fmla="*/ 4008452 w 4008470"/>
              <a:gd name="connsiteY8" fmla="*/ 2133932 h 4628653"/>
              <a:gd name="connsiteX9" fmla="*/ 3592581 w 4008470"/>
              <a:gd name="connsiteY9" fmla="*/ 1517208 h 4628653"/>
              <a:gd name="connsiteX10" fmla="*/ 2000996 w 4008470"/>
              <a:gd name="connsiteY10" fmla="*/ 248 h 4628653"/>
              <a:gd name="connsiteX11" fmla="*/ 549303 w 4008470"/>
              <a:gd name="connsiteY11" fmla="*/ 965504 h 4628653"/>
              <a:gd name="connsiteX12" fmla="*/ 1028700 w 4008470"/>
              <a:gd name="connsiteY12" fmla="*/ 2866528 h 4628653"/>
              <a:gd name="connsiteX13" fmla="*/ 0 w 4008470"/>
              <a:gd name="connsiteY13" fmla="*/ 4628653 h 4628653"/>
              <a:gd name="connsiteX14" fmla="*/ 0 w 4008470"/>
              <a:gd name="connsiteY14" fmla="*/ 4628653 h 4628653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28700 w 4008470"/>
              <a:gd name="connsiteY12" fmla="*/ 2850641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28700 w 4008470"/>
              <a:gd name="connsiteY12" fmla="*/ 2850641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696446 w 4008470"/>
              <a:gd name="connsiteY4" fmla="*/ 2713315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428875 w 4008470"/>
              <a:gd name="connsiteY0" fmla="*/ 3965066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17859 w 4008470"/>
              <a:gd name="connsiteY0" fmla="*/ 3005448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17859 w 4008470"/>
              <a:gd name="connsiteY0" fmla="*/ 3005448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632875 w 4008470"/>
              <a:gd name="connsiteY1" fmla="*/ 3293595 h 4612766"/>
              <a:gd name="connsiteX2" fmla="*/ 3509921 w 4008470"/>
              <a:gd name="connsiteY2" fmla="*/ 3318940 h 4612766"/>
              <a:gd name="connsiteX3" fmla="*/ 3555226 w 4008470"/>
              <a:gd name="connsiteY3" fmla="*/ 2864141 h 4612766"/>
              <a:gd name="connsiteX4" fmla="*/ 3710053 w 4008470"/>
              <a:gd name="connsiteY4" fmla="*/ 2718758 h 4612766"/>
              <a:gd name="connsiteX5" fmla="*/ 3664806 w 4008470"/>
              <a:gd name="connsiteY5" fmla="*/ 2632394 h 4612766"/>
              <a:gd name="connsiteX6" fmla="*/ 3752850 w 4008470"/>
              <a:gd name="connsiteY6" fmla="*/ 2536316 h 4612766"/>
              <a:gd name="connsiteX7" fmla="*/ 3686175 w 4008470"/>
              <a:gd name="connsiteY7" fmla="*/ 2327594 h 4612766"/>
              <a:gd name="connsiteX8" fmla="*/ 4008452 w 4008470"/>
              <a:gd name="connsiteY8" fmla="*/ 2118045 h 4612766"/>
              <a:gd name="connsiteX9" fmla="*/ 3592581 w 4008470"/>
              <a:gd name="connsiteY9" fmla="*/ 1501321 h 4612766"/>
              <a:gd name="connsiteX10" fmla="*/ 2000996 w 4008470"/>
              <a:gd name="connsiteY10" fmla="*/ 264 h 4612766"/>
              <a:gd name="connsiteX11" fmla="*/ 549303 w 4008470"/>
              <a:gd name="connsiteY11" fmla="*/ 949617 h 4612766"/>
              <a:gd name="connsiteX12" fmla="*/ 1016773 w 4008470"/>
              <a:gd name="connsiteY12" fmla="*/ 2874495 h 4612766"/>
              <a:gd name="connsiteX13" fmla="*/ 0 w 4008470"/>
              <a:gd name="connsiteY13" fmla="*/ 4612766 h 4612766"/>
              <a:gd name="connsiteX14" fmla="*/ 0 w 4008470"/>
              <a:gd name="connsiteY14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248004 w 4008470"/>
              <a:gd name="connsiteY0" fmla="*/ 2909989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27424 w 4008470"/>
              <a:gd name="connsiteY0" fmla="*/ 2809506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27424 w 4008470"/>
              <a:gd name="connsiteY0" fmla="*/ 2769313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102304 w 4008470"/>
              <a:gd name="connsiteY0" fmla="*/ 2759264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094989 w 4008470"/>
              <a:gd name="connsiteY0" fmla="*/ 2810471 h 4612766"/>
              <a:gd name="connsiteX1" fmla="*/ 2172536 w 4008470"/>
              <a:gd name="connsiteY1" fmla="*/ 3138693 h 4612766"/>
              <a:gd name="connsiteX2" fmla="*/ 2632875 w 4008470"/>
              <a:gd name="connsiteY2" fmla="*/ 3293595 h 4612766"/>
              <a:gd name="connsiteX3" fmla="*/ 3509921 w 4008470"/>
              <a:gd name="connsiteY3" fmla="*/ 3318940 h 4612766"/>
              <a:gd name="connsiteX4" fmla="*/ 3555226 w 4008470"/>
              <a:gd name="connsiteY4" fmla="*/ 2864141 h 4612766"/>
              <a:gd name="connsiteX5" fmla="*/ 3710053 w 4008470"/>
              <a:gd name="connsiteY5" fmla="*/ 2718758 h 4612766"/>
              <a:gd name="connsiteX6" fmla="*/ 3664806 w 4008470"/>
              <a:gd name="connsiteY6" fmla="*/ 2632394 h 4612766"/>
              <a:gd name="connsiteX7" fmla="*/ 3752850 w 4008470"/>
              <a:gd name="connsiteY7" fmla="*/ 2536316 h 4612766"/>
              <a:gd name="connsiteX8" fmla="*/ 3686175 w 4008470"/>
              <a:gd name="connsiteY8" fmla="*/ 2327594 h 4612766"/>
              <a:gd name="connsiteX9" fmla="*/ 4008452 w 4008470"/>
              <a:gd name="connsiteY9" fmla="*/ 2118045 h 4612766"/>
              <a:gd name="connsiteX10" fmla="*/ 3592581 w 4008470"/>
              <a:gd name="connsiteY10" fmla="*/ 1501321 h 4612766"/>
              <a:gd name="connsiteX11" fmla="*/ 2000996 w 4008470"/>
              <a:gd name="connsiteY11" fmla="*/ 264 h 4612766"/>
              <a:gd name="connsiteX12" fmla="*/ 549303 w 4008470"/>
              <a:gd name="connsiteY12" fmla="*/ 949617 h 4612766"/>
              <a:gd name="connsiteX13" fmla="*/ 1016773 w 4008470"/>
              <a:gd name="connsiteY13" fmla="*/ 2874495 h 4612766"/>
              <a:gd name="connsiteX14" fmla="*/ 0 w 4008470"/>
              <a:gd name="connsiteY14" fmla="*/ 4612766 h 4612766"/>
              <a:gd name="connsiteX15" fmla="*/ 0 w 4008470"/>
              <a:gd name="connsiteY15" fmla="*/ 4612766 h 4612766"/>
              <a:gd name="connsiteX0" fmla="*/ 2094989 w 4008470"/>
              <a:gd name="connsiteY0" fmla="*/ 2810454 h 4612749"/>
              <a:gd name="connsiteX1" fmla="*/ 2172536 w 4008470"/>
              <a:gd name="connsiteY1" fmla="*/ 3138676 h 4612749"/>
              <a:gd name="connsiteX2" fmla="*/ 2632875 w 4008470"/>
              <a:gd name="connsiteY2" fmla="*/ 3293578 h 4612749"/>
              <a:gd name="connsiteX3" fmla="*/ 3509921 w 4008470"/>
              <a:gd name="connsiteY3" fmla="*/ 3318923 h 4612749"/>
              <a:gd name="connsiteX4" fmla="*/ 3555226 w 4008470"/>
              <a:gd name="connsiteY4" fmla="*/ 2864124 h 4612749"/>
              <a:gd name="connsiteX5" fmla="*/ 3710053 w 4008470"/>
              <a:gd name="connsiteY5" fmla="*/ 2718741 h 4612749"/>
              <a:gd name="connsiteX6" fmla="*/ 3664806 w 4008470"/>
              <a:gd name="connsiteY6" fmla="*/ 2632377 h 4612749"/>
              <a:gd name="connsiteX7" fmla="*/ 3752850 w 4008470"/>
              <a:gd name="connsiteY7" fmla="*/ 2536299 h 4612749"/>
              <a:gd name="connsiteX8" fmla="*/ 3686175 w 4008470"/>
              <a:gd name="connsiteY8" fmla="*/ 2327577 h 4612749"/>
              <a:gd name="connsiteX9" fmla="*/ 4008452 w 4008470"/>
              <a:gd name="connsiteY9" fmla="*/ 2118028 h 4612749"/>
              <a:gd name="connsiteX10" fmla="*/ 3592581 w 4008470"/>
              <a:gd name="connsiteY10" fmla="*/ 1501304 h 4612749"/>
              <a:gd name="connsiteX11" fmla="*/ 2000996 w 4008470"/>
              <a:gd name="connsiteY11" fmla="*/ 247 h 4612749"/>
              <a:gd name="connsiteX12" fmla="*/ 549303 w 4008470"/>
              <a:gd name="connsiteY12" fmla="*/ 949600 h 4612749"/>
              <a:gd name="connsiteX13" fmla="*/ 1016773 w 4008470"/>
              <a:gd name="connsiteY13" fmla="*/ 2874478 h 4612749"/>
              <a:gd name="connsiteX14" fmla="*/ 0 w 4008470"/>
              <a:gd name="connsiteY14" fmla="*/ 4612749 h 4612749"/>
              <a:gd name="connsiteX15" fmla="*/ 0 w 4008470"/>
              <a:gd name="connsiteY15" fmla="*/ 4612749 h 4612749"/>
              <a:gd name="connsiteX0" fmla="*/ 2279716 w 4193197"/>
              <a:gd name="connsiteY0" fmla="*/ 2810454 h 4802265"/>
              <a:gd name="connsiteX1" fmla="*/ 2357263 w 4193197"/>
              <a:gd name="connsiteY1" fmla="*/ 3138676 h 4802265"/>
              <a:gd name="connsiteX2" fmla="*/ 2817602 w 4193197"/>
              <a:gd name="connsiteY2" fmla="*/ 3293578 h 4802265"/>
              <a:gd name="connsiteX3" fmla="*/ 3694648 w 4193197"/>
              <a:gd name="connsiteY3" fmla="*/ 3318923 h 4802265"/>
              <a:gd name="connsiteX4" fmla="*/ 3739953 w 4193197"/>
              <a:gd name="connsiteY4" fmla="*/ 2864124 h 4802265"/>
              <a:gd name="connsiteX5" fmla="*/ 3894780 w 4193197"/>
              <a:gd name="connsiteY5" fmla="*/ 2718741 h 4802265"/>
              <a:gd name="connsiteX6" fmla="*/ 3849533 w 4193197"/>
              <a:gd name="connsiteY6" fmla="*/ 2632377 h 4802265"/>
              <a:gd name="connsiteX7" fmla="*/ 3937577 w 4193197"/>
              <a:gd name="connsiteY7" fmla="*/ 2536299 h 4802265"/>
              <a:gd name="connsiteX8" fmla="*/ 3870902 w 4193197"/>
              <a:gd name="connsiteY8" fmla="*/ 2327577 h 4802265"/>
              <a:gd name="connsiteX9" fmla="*/ 4193179 w 4193197"/>
              <a:gd name="connsiteY9" fmla="*/ 2118028 h 4802265"/>
              <a:gd name="connsiteX10" fmla="*/ 3777308 w 4193197"/>
              <a:gd name="connsiteY10" fmla="*/ 1501304 h 4802265"/>
              <a:gd name="connsiteX11" fmla="*/ 2185723 w 4193197"/>
              <a:gd name="connsiteY11" fmla="*/ 247 h 4802265"/>
              <a:gd name="connsiteX12" fmla="*/ 734030 w 4193197"/>
              <a:gd name="connsiteY12" fmla="*/ 949600 h 4802265"/>
              <a:gd name="connsiteX13" fmla="*/ 1201500 w 4193197"/>
              <a:gd name="connsiteY13" fmla="*/ 2874478 h 4802265"/>
              <a:gd name="connsiteX14" fmla="*/ 184727 w 4193197"/>
              <a:gd name="connsiteY14" fmla="*/ 4612749 h 4802265"/>
              <a:gd name="connsiteX15" fmla="*/ 0 w 4193197"/>
              <a:gd name="connsiteY15" fmla="*/ 4797476 h 4802265"/>
              <a:gd name="connsiteX0" fmla="*/ 2094989 w 4008470"/>
              <a:gd name="connsiteY0" fmla="*/ 2810454 h 4612749"/>
              <a:gd name="connsiteX1" fmla="*/ 2172536 w 4008470"/>
              <a:gd name="connsiteY1" fmla="*/ 3138676 h 4612749"/>
              <a:gd name="connsiteX2" fmla="*/ 2632875 w 4008470"/>
              <a:gd name="connsiteY2" fmla="*/ 3293578 h 4612749"/>
              <a:gd name="connsiteX3" fmla="*/ 3509921 w 4008470"/>
              <a:gd name="connsiteY3" fmla="*/ 3318923 h 4612749"/>
              <a:gd name="connsiteX4" fmla="*/ 3555226 w 4008470"/>
              <a:gd name="connsiteY4" fmla="*/ 2864124 h 4612749"/>
              <a:gd name="connsiteX5" fmla="*/ 3710053 w 4008470"/>
              <a:gd name="connsiteY5" fmla="*/ 2718741 h 4612749"/>
              <a:gd name="connsiteX6" fmla="*/ 3664806 w 4008470"/>
              <a:gd name="connsiteY6" fmla="*/ 2632377 h 4612749"/>
              <a:gd name="connsiteX7" fmla="*/ 3752850 w 4008470"/>
              <a:gd name="connsiteY7" fmla="*/ 2536299 h 4612749"/>
              <a:gd name="connsiteX8" fmla="*/ 3686175 w 4008470"/>
              <a:gd name="connsiteY8" fmla="*/ 2327577 h 4612749"/>
              <a:gd name="connsiteX9" fmla="*/ 4008452 w 4008470"/>
              <a:gd name="connsiteY9" fmla="*/ 2118028 h 4612749"/>
              <a:gd name="connsiteX10" fmla="*/ 3592581 w 4008470"/>
              <a:gd name="connsiteY10" fmla="*/ 1501304 h 4612749"/>
              <a:gd name="connsiteX11" fmla="*/ 2000996 w 4008470"/>
              <a:gd name="connsiteY11" fmla="*/ 247 h 4612749"/>
              <a:gd name="connsiteX12" fmla="*/ 549303 w 4008470"/>
              <a:gd name="connsiteY12" fmla="*/ 949600 h 4612749"/>
              <a:gd name="connsiteX13" fmla="*/ 1016773 w 4008470"/>
              <a:gd name="connsiteY13" fmla="*/ 2874478 h 4612749"/>
              <a:gd name="connsiteX14" fmla="*/ 0 w 4008470"/>
              <a:gd name="connsiteY14" fmla="*/ 4612749 h 4612749"/>
              <a:gd name="connsiteX0" fmla="*/ 2279716 w 4193197"/>
              <a:gd name="connsiteY0" fmla="*/ 2810454 h 4732822"/>
              <a:gd name="connsiteX1" fmla="*/ 2357263 w 4193197"/>
              <a:gd name="connsiteY1" fmla="*/ 3138676 h 4732822"/>
              <a:gd name="connsiteX2" fmla="*/ 2817602 w 4193197"/>
              <a:gd name="connsiteY2" fmla="*/ 3293578 h 4732822"/>
              <a:gd name="connsiteX3" fmla="*/ 3694648 w 4193197"/>
              <a:gd name="connsiteY3" fmla="*/ 3318923 h 4732822"/>
              <a:gd name="connsiteX4" fmla="*/ 3739953 w 4193197"/>
              <a:gd name="connsiteY4" fmla="*/ 2864124 h 4732822"/>
              <a:gd name="connsiteX5" fmla="*/ 3894780 w 4193197"/>
              <a:gd name="connsiteY5" fmla="*/ 2718741 h 4732822"/>
              <a:gd name="connsiteX6" fmla="*/ 3849533 w 4193197"/>
              <a:gd name="connsiteY6" fmla="*/ 2632377 h 4732822"/>
              <a:gd name="connsiteX7" fmla="*/ 3937577 w 4193197"/>
              <a:gd name="connsiteY7" fmla="*/ 2536299 h 4732822"/>
              <a:gd name="connsiteX8" fmla="*/ 3870902 w 4193197"/>
              <a:gd name="connsiteY8" fmla="*/ 2327577 h 4732822"/>
              <a:gd name="connsiteX9" fmla="*/ 4193179 w 4193197"/>
              <a:gd name="connsiteY9" fmla="*/ 2118028 h 4732822"/>
              <a:gd name="connsiteX10" fmla="*/ 3777308 w 4193197"/>
              <a:gd name="connsiteY10" fmla="*/ 1501304 h 4732822"/>
              <a:gd name="connsiteX11" fmla="*/ 2185723 w 4193197"/>
              <a:gd name="connsiteY11" fmla="*/ 247 h 4732822"/>
              <a:gd name="connsiteX12" fmla="*/ 734030 w 4193197"/>
              <a:gd name="connsiteY12" fmla="*/ 949600 h 4732822"/>
              <a:gd name="connsiteX13" fmla="*/ 1201500 w 4193197"/>
              <a:gd name="connsiteY13" fmla="*/ 2874478 h 4732822"/>
              <a:gd name="connsiteX14" fmla="*/ 0 w 4193197"/>
              <a:gd name="connsiteY14" fmla="*/ 4732822 h 4732822"/>
              <a:gd name="connsiteX0" fmla="*/ 2279716 w 4193197"/>
              <a:gd name="connsiteY0" fmla="*/ 2810222 h 4732590"/>
              <a:gd name="connsiteX1" fmla="*/ 2357263 w 4193197"/>
              <a:gd name="connsiteY1" fmla="*/ 3138444 h 4732590"/>
              <a:gd name="connsiteX2" fmla="*/ 2817602 w 4193197"/>
              <a:gd name="connsiteY2" fmla="*/ 3293346 h 4732590"/>
              <a:gd name="connsiteX3" fmla="*/ 3694648 w 4193197"/>
              <a:gd name="connsiteY3" fmla="*/ 3318691 h 4732590"/>
              <a:gd name="connsiteX4" fmla="*/ 3739953 w 4193197"/>
              <a:gd name="connsiteY4" fmla="*/ 2863892 h 4732590"/>
              <a:gd name="connsiteX5" fmla="*/ 3894780 w 4193197"/>
              <a:gd name="connsiteY5" fmla="*/ 2718509 h 4732590"/>
              <a:gd name="connsiteX6" fmla="*/ 3849533 w 4193197"/>
              <a:gd name="connsiteY6" fmla="*/ 2632145 h 4732590"/>
              <a:gd name="connsiteX7" fmla="*/ 3937577 w 4193197"/>
              <a:gd name="connsiteY7" fmla="*/ 2536067 h 4732590"/>
              <a:gd name="connsiteX8" fmla="*/ 3870902 w 4193197"/>
              <a:gd name="connsiteY8" fmla="*/ 2327345 h 4732590"/>
              <a:gd name="connsiteX9" fmla="*/ 4193179 w 4193197"/>
              <a:gd name="connsiteY9" fmla="*/ 2117796 h 4732590"/>
              <a:gd name="connsiteX10" fmla="*/ 3777308 w 4193197"/>
              <a:gd name="connsiteY10" fmla="*/ 1501072 h 4732590"/>
              <a:gd name="connsiteX11" fmla="*/ 2185723 w 4193197"/>
              <a:gd name="connsiteY11" fmla="*/ 15 h 4732590"/>
              <a:gd name="connsiteX12" fmla="*/ 734030 w 4193197"/>
              <a:gd name="connsiteY12" fmla="*/ 949368 h 4732590"/>
              <a:gd name="connsiteX13" fmla="*/ 1201500 w 4193197"/>
              <a:gd name="connsiteY13" fmla="*/ 2874246 h 4732590"/>
              <a:gd name="connsiteX14" fmla="*/ 0 w 4193197"/>
              <a:gd name="connsiteY14" fmla="*/ 4732590 h 4732590"/>
              <a:gd name="connsiteX0" fmla="*/ 2279716 w 4193197"/>
              <a:gd name="connsiteY0" fmla="*/ 2810579 h 4732947"/>
              <a:gd name="connsiteX1" fmla="*/ 2357263 w 4193197"/>
              <a:gd name="connsiteY1" fmla="*/ 3138801 h 4732947"/>
              <a:gd name="connsiteX2" fmla="*/ 2817602 w 4193197"/>
              <a:gd name="connsiteY2" fmla="*/ 3293703 h 4732947"/>
              <a:gd name="connsiteX3" fmla="*/ 3694648 w 4193197"/>
              <a:gd name="connsiteY3" fmla="*/ 3319048 h 4732947"/>
              <a:gd name="connsiteX4" fmla="*/ 3739953 w 4193197"/>
              <a:gd name="connsiteY4" fmla="*/ 2864249 h 4732947"/>
              <a:gd name="connsiteX5" fmla="*/ 3894780 w 4193197"/>
              <a:gd name="connsiteY5" fmla="*/ 2718866 h 4732947"/>
              <a:gd name="connsiteX6" fmla="*/ 3849533 w 4193197"/>
              <a:gd name="connsiteY6" fmla="*/ 2632502 h 4732947"/>
              <a:gd name="connsiteX7" fmla="*/ 3937577 w 4193197"/>
              <a:gd name="connsiteY7" fmla="*/ 2536424 h 4732947"/>
              <a:gd name="connsiteX8" fmla="*/ 3870902 w 4193197"/>
              <a:gd name="connsiteY8" fmla="*/ 2327702 h 4732947"/>
              <a:gd name="connsiteX9" fmla="*/ 4193179 w 4193197"/>
              <a:gd name="connsiteY9" fmla="*/ 2118153 h 4732947"/>
              <a:gd name="connsiteX10" fmla="*/ 3777308 w 4193197"/>
              <a:gd name="connsiteY10" fmla="*/ 1501429 h 4732947"/>
              <a:gd name="connsiteX11" fmla="*/ 2185723 w 4193197"/>
              <a:gd name="connsiteY11" fmla="*/ 372 h 4732947"/>
              <a:gd name="connsiteX12" fmla="*/ 734030 w 4193197"/>
              <a:gd name="connsiteY12" fmla="*/ 949725 h 4732947"/>
              <a:gd name="connsiteX13" fmla="*/ 1201500 w 4193197"/>
              <a:gd name="connsiteY13" fmla="*/ 2874603 h 4732947"/>
              <a:gd name="connsiteX14" fmla="*/ 0 w 4193197"/>
              <a:gd name="connsiteY14" fmla="*/ 4732947 h 4732947"/>
              <a:gd name="connsiteX0" fmla="*/ 2279716 w 4193197"/>
              <a:gd name="connsiteY0" fmla="*/ 2810605 h 4732973"/>
              <a:gd name="connsiteX1" fmla="*/ 2357263 w 4193197"/>
              <a:gd name="connsiteY1" fmla="*/ 3138827 h 4732973"/>
              <a:gd name="connsiteX2" fmla="*/ 2817602 w 4193197"/>
              <a:gd name="connsiteY2" fmla="*/ 3293729 h 4732973"/>
              <a:gd name="connsiteX3" fmla="*/ 3694648 w 4193197"/>
              <a:gd name="connsiteY3" fmla="*/ 3319074 h 4732973"/>
              <a:gd name="connsiteX4" fmla="*/ 3739953 w 4193197"/>
              <a:gd name="connsiteY4" fmla="*/ 2864275 h 4732973"/>
              <a:gd name="connsiteX5" fmla="*/ 3894780 w 4193197"/>
              <a:gd name="connsiteY5" fmla="*/ 2718892 h 4732973"/>
              <a:gd name="connsiteX6" fmla="*/ 3849533 w 4193197"/>
              <a:gd name="connsiteY6" fmla="*/ 2632528 h 4732973"/>
              <a:gd name="connsiteX7" fmla="*/ 3937577 w 4193197"/>
              <a:gd name="connsiteY7" fmla="*/ 2536450 h 4732973"/>
              <a:gd name="connsiteX8" fmla="*/ 3870902 w 4193197"/>
              <a:gd name="connsiteY8" fmla="*/ 2327728 h 4732973"/>
              <a:gd name="connsiteX9" fmla="*/ 4193179 w 4193197"/>
              <a:gd name="connsiteY9" fmla="*/ 2118179 h 4732973"/>
              <a:gd name="connsiteX10" fmla="*/ 3777308 w 4193197"/>
              <a:gd name="connsiteY10" fmla="*/ 1501455 h 4732973"/>
              <a:gd name="connsiteX11" fmla="*/ 2185723 w 4193197"/>
              <a:gd name="connsiteY11" fmla="*/ 398 h 4732973"/>
              <a:gd name="connsiteX12" fmla="*/ 734030 w 4193197"/>
              <a:gd name="connsiteY12" fmla="*/ 949751 h 4732973"/>
              <a:gd name="connsiteX13" fmla="*/ 1201500 w 4193197"/>
              <a:gd name="connsiteY13" fmla="*/ 2874629 h 4732973"/>
              <a:gd name="connsiteX14" fmla="*/ 0 w 4193197"/>
              <a:gd name="connsiteY14" fmla="*/ 4732973 h 4732973"/>
              <a:gd name="connsiteX0" fmla="*/ 2279716 w 4193197"/>
              <a:gd name="connsiteY0" fmla="*/ 2810605 h 4732973"/>
              <a:gd name="connsiteX1" fmla="*/ 2357263 w 4193197"/>
              <a:gd name="connsiteY1" fmla="*/ 3138827 h 4732973"/>
              <a:gd name="connsiteX2" fmla="*/ 2817602 w 4193197"/>
              <a:gd name="connsiteY2" fmla="*/ 3293729 h 4732973"/>
              <a:gd name="connsiteX3" fmla="*/ 3694648 w 4193197"/>
              <a:gd name="connsiteY3" fmla="*/ 3319074 h 4732973"/>
              <a:gd name="connsiteX4" fmla="*/ 3739953 w 4193197"/>
              <a:gd name="connsiteY4" fmla="*/ 2864275 h 4732973"/>
              <a:gd name="connsiteX5" fmla="*/ 3894780 w 4193197"/>
              <a:gd name="connsiteY5" fmla="*/ 2718892 h 4732973"/>
              <a:gd name="connsiteX6" fmla="*/ 3849533 w 4193197"/>
              <a:gd name="connsiteY6" fmla="*/ 2632528 h 4732973"/>
              <a:gd name="connsiteX7" fmla="*/ 3937577 w 4193197"/>
              <a:gd name="connsiteY7" fmla="*/ 2536450 h 4732973"/>
              <a:gd name="connsiteX8" fmla="*/ 3870902 w 4193197"/>
              <a:gd name="connsiteY8" fmla="*/ 2327728 h 4732973"/>
              <a:gd name="connsiteX9" fmla="*/ 4193179 w 4193197"/>
              <a:gd name="connsiteY9" fmla="*/ 2118179 h 4732973"/>
              <a:gd name="connsiteX10" fmla="*/ 3777308 w 4193197"/>
              <a:gd name="connsiteY10" fmla="*/ 1501455 h 4732973"/>
              <a:gd name="connsiteX11" fmla="*/ 2185723 w 4193197"/>
              <a:gd name="connsiteY11" fmla="*/ 398 h 4732973"/>
              <a:gd name="connsiteX12" fmla="*/ 734030 w 4193197"/>
              <a:gd name="connsiteY12" fmla="*/ 949751 h 4732973"/>
              <a:gd name="connsiteX13" fmla="*/ 1201500 w 4193197"/>
              <a:gd name="connsiteY13" fmla="*/ 2874629 h 4732973"/>
              <a:gd name="connsiteX14" fmla="*/ 0 w 4193197"/>
              <a:gd name="connsiteY14" fmla="*/ 4732973 h 4732973"/>
              <a:gd name="connsiteX0" fmla="*/ 2279716 w 4193197"/>
              <a:gd name="connsiteY0" fmla="*/ 2810245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46101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71154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  <a:gd name="connsiteX0" fmla="*/ 2171154 w 4193197"/>
              <a:gd name="connsiteY0" fmla="*/ 2793543 h 4732613"/>
              <a:gd name="connsiteX1" fmla="*/ 2357263 w 4193197"/>
              <a:gd name="connsiteY1" fmla="*/ 3138467 h 4732613"/>
              <a:gd name="connsiteX2" fmla="*/ 2817602 w 4193197"/>
              <a:gd name="connsiteY2" fmla="*/ 3293369 h 4732613"/>
              <a:gd name="connsiteX3" fmla="*/ 3694648 w 4193197"/>
              <a:gd name="connsiteY3" fmla="*/ 3318714 h 4732613"/>
              <a:gd name="connsiteX4" fmla="*/ 3739953 w 4193197"/>
              <a:gd name="connsiteY4" fmla="*/ 2863915 h 4732613"/>
              <a:gd name="connsiteX5" fmla="*/ 3894780 w 4193197"/>
              <a:gd name="connsiteY5" fmla="*/ 2718532 h 4732613"/>
              <a:gd name="connsiteX6" fmla="*/ 3849533 w 4193197"/>
              <a:gd name="connsiteY6" fmla="*/ 2632168 h 4732613"/>
              <a:gd name="connsiteX7" fmla="*/ 3937577 w 4193197"/>
              <a:gd name="connsiteY7" fmla="*/ 2536090 h 4732613"/>
              <a:gd name="connsiteX8" fmla="*/ 3870902 w 4193197"/>
              <a:gd name="connsiteY8" fmla="*/ 2327368 h 4732613"/>
              <a:gd name="connsiteX9" fmla="*/ 4193179 w 4193197"/>
              <a:gd name="connsiteY9" fmla="*/ 2117819 h 4732613"/>
              <a:gd name="connsiteX10" fmla="*/ 3777308 w 4193197"/>
              <a:gd name="connsiteY10" fmla="*/ 1501095 h 4732613"/>
              <a:gd name="connsiteX11" fmla="*/ 2185723 w 4193197"/>
              <a:gd name="connsiteY11" fmla="*/ 38 h 4732613"/>
              <a:gd name="connsiteX12" fmla="*/ 734030 w 4193197"/>
              <a:gd name="connsiteY12" fmla="*/ 949391 h 4732613"/>
              <a:gd name="connsiteX13" fmla="*/ 1201500 w 4193197"/>
              <a:gd name="connsiteY13" fmla="*/ 2874269 h 4732613"/>
              <a:gd name="connsiteX14" fmla="*/ 0 w 4193197"/>
              <a:gd name="connsiteY14" fmla="*/ 4732613 h 473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93197" h="4732613">
                <a:moveTo>
                  <a:pt x="2171154" y="2793543"/>
                </a:moveTo>
                <a:cubicBezTo>
                  <a:pt x="2171137" y="2796491"/>
                  <a:pt x="2241171" y="3055163"/>
                  <a:pt x="2357263" y="3138467"/>
                </a:cubicBezTo>
                <a:cubicBezTo>
                  <a:pt x="2473355" y="3221771"/>
                  <a:pt x="2602241" y="3253280"/>
                  <a:pt x="2817602" y="3293369"/>
                </a:cubicBezTo>
                <a:cubicBezTo>
                  <a:pt x="3120276" y="3326939"/>
                  <a:pt x="3353266" y="3509048"/>
                  <a:pt x="3694648" y="3318714"/>
                </a:cubicBezTo>
                <a:cubicBezTo>
                  <a:pt x="3836971" y="3193620"/>
                  <a:pt x="3740754" y="3068524"/>
                  <a:pt x="3739953" y="2863915"/>
                </a:cubicBezTo>
                <a:cubicBezTo>
                  <a:pt x="3775679" y="2763640"/>
                  <a:pt x="3886456" y="2819891"/>
                  <a:pt x="3894780" y="2718532"/>
                </a:cubicBezTo>
                <a:cubicBezTo>
                  <a:pt x="3894481" y="2664225"/>
                  <a:pt x="3872007" y="2665768"/>
                  <a:pt x="3849533" y="2632168"/>
                </a:cubicBezTo>
                <a:cubicBezTo>
                  <a:pt x="3878881" y="2600142"/>
                  <a:pt x="3931042" y="2590928"/>
                  <a:pt x="3937577" y="2536090"/>
                </a:cubicBezTo>
                <a:cubicBezTo>
                  <a:pt x="3940460" y="2476644"/>
                  <a:pt x="3869273" y="2411520"/>
                  <a:pt x="3870902" y="2327368"/>
                </a:cubicBezTo>
                <a:cubicBezTo>
                  <a:pt x="3906766" y="2246916"/>
                  <a:pt x="4161291" y="2257906"/>
                  <a:pt x="4193179" y="2117819"/>
                </a:cubicBezTo>
                <a:cubicBezTo>
                  <a:pt x="4196354" y="1985132"/>
                  <a:pt x="3794012" y="1784857"/>
                  <a:pt x="3777308" y="1501095"/>
                </a:cubicBezTo>
                <a:cubicBezTo>
                  <a:pt x="3788793" y="-21000"/>
                  <a:pt x="2469554" y="2993"/>
                  <a:pt x="2185723" y="38"/>
                </a:cubicBezTo>
                <a:cubicBezTo>
                  <a:pt x="1850254" y="-3455"/>
                  <a:pt x="986143" y="238773"/>
                  <a:pt x="734030" y="949391"/>
                </a:cubicBezTo>
                <a:cubicBezTo>
                  <a:pt x="415922" y="2116797"/>
                  <a:pt x="1089409" y="2188910"/>
                  <a:pt x="1201500" y="2874269"/>
                </a:cubicBezTo>
                <a:cubicBezTo>
                  <a:pt x="1152798" y="3891015"/>
                  <a:pt x="200250" y="4412113"/>
                  <a:pt x="0" y="4732613"/>
                </a:cubicBezTo>
              </a:path>
            </a:pathLst>
          </a:custGeom>
          <a:ln w="63500"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62" name="Text Placeholder 13">
            <a:extLst>
              <a:ext uri="{FF2B5EF4-FFF2-40B4-BE49-F238E27FC236}">
                <a16:creationId xmlns:a16="http://schemas.microsoft.com/office/drawing/2014/main" id="{1B48F4EC-59D2-483A-B195-CA33287DED31}"/>
              </a:ext>
            </a:extLst>
          </p:cNvPr>
          <p:cNvSpPr txBox="1">
            <a:spLocks/>
          </p:cNvSpPr>
          <p:nvPr/>
        </p:nvSpPr>
        <p:spPr>
          <a:xfrm>
            <a:off x="6123247" y="543203"/>
            <a:ext cx="5998062" cy="172499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sz="2800" b="1" dirty="0">
                <a:solidFill>
                  <a:schemeClr val="bg1"/>
                </a:solidFill>
              </a:rPr>
              <a:t>Key Achievements of the UN in   Women's Empowerment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  <a:endParaRPr lang="en-US" altLang="ko-KR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099144" y="3760301"/>
            <a:ext cx="6524104" cy="2063742"/>
            <a:chOff x="6658565" y="3644443"/>
            <a:chExt cx="5870414" cy="1631084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260CD33-82B2-406C-93C2-C6DBE337FB9F}"/>
                </a:ext>
              </a:extLst>
            </p:cNvPr>
            <p:cNvSpPr txBox="1"/>
            <p:nvPr/>
          </p:nvSpPr>
          <p:spPr>
            <a:xfrm>
              <a:off x="6658914" y="3644443"/>
              <a:ext cx="168591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50000"/>
                    </a:schemeClr>
                  </a:solidFill>
                </a:rPr>
                <a:t>Business Training</a:t>
              </a:r>
              <a:endParaRPr lang="ko-KR" altLang="en-US" sz="1400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57CBD8C-1F01-471B-8BB2-57EF4ECB7D7F}"/>
                </a:ext>
              </a:extLst>
            </p:cNvPr>
            <p:cNvSpPr txBox="1"/>
            <p:nvPr/>
          </p:nvSpPr>
          <p:spPr>
            <a:xfrm>
              <a:off x="6658565" y="4034942"/>
              <a:ext cx="1756277" cy="124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The UN has facilitated training programs that have enabled more than 10,000 women to start their own businesses across Pakistan, contributing to local economies.</a:t>
              </a:r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2841290-8B18-44C9-A0AD-1914767A24B4}"/>
                </a:ext>
              </a:extLst>
            </p:cNvPr>
            <p:cNvSpPr txBox="1"/>
            <p:nvPr/>
          </p:nvSpPr>
          <p:spPr>
            <a:xfrm>
              <a:off x="8414842" y="3662974"/>
              <a:ext cx="234764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50000"/>
                    </a:schemeClr>
                  </a:solidFill>
                </a:rPr>
                <a:t>Political Participation</a:t>
              </a:r>
              <a:endParaRPr lang="ko-KR" altLang="en-US" sz="1400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4CB34C9-0F9E-42F3-96B3-04942CA7F8E5}"/>
                </a:ext>
              </a:extLst>
            </p:cNvPr>
            <p:cNvSpPr txBox="1"/>
            <p:nvPr/>
          </p:nvSpPr>
          <p:spPr>
            <a:xfrm>
              <a:off x="8513602" y="4069680"/>
              <a:ext cx="1594220" cy="1094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UN-backed initiatives have increased female participation in politics, resulting in a record number of women elected to local councils.</a:t>
              </a:r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B962938-4207-4167-A169-A80002BDE696}"/>
                </a:ext>
              </a:extLst>
            </p:cNvPr>
            <p:cNvSpPr txBox="1"/>
            <p:nvPr/>
          </p:nvSpPr>
          <p:spPr>
            <a:xfrm>
              <a:off x="10168826" y="3664986"/>
              <a:ext cx="236015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400" dirty="0">
                  <a:solidFill>
                    <a:schemeClr val="accent2">
                      <a:lumMod val="50000"/>
                    </a:schemeClr>
                  </a:solidFill>
                </a:rPr>
                <a:t>Legal Aid Programs</a:t>
              </a:r>
              <a:endParaRPr lang="ko-KR" altLang="en-US" sz="1400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20096AD-15E9-4637-A91E-70959D80B99D}"/>
                </a:ext>
              </a:extLst>
            </p:cNvPr>
            <p:cNvSpPr txBox="1"/>
            <p:nvPr/>
          </p:nvSpPr>
          <p:spPr>
            <a:xfrm>
              <a:off x="10260726" y="4067442"/>
              <a:ext cx="1816606" cy="1094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Over 5,000 women have benefited from UN-supported legal aid and gender-based violence prevention programs, improving safety and justice access.</a:t>
              </a:r>
              <a:endParaRPr lang="en-US" altLang="ko-KR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123247" y="1771932"/>
            <a:ext cx="5814078" cy="1911867"/>
            <a:chOff x="6628874" y="1919657"/>
            <a:chExt cx="5386341" cy="1528175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896CE079-B8C5-4943-865F-15825AFACBB7}"/>
                </a:ext>
              </a:extLst>
            </p:cNvPr>
            <p:cNvSpPr txBox="1"/>
            <p:nvPr/>
          </p:nvSpPr>
          <p:spPr>
            <a:xfrm>
              <a:off x="6628874" y="1919657"/>
              <a:ext cx="1312726" cy="9131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5334" b="1" dirty="0">
                  <a:solidFill>
                    <a:schemeClr val="accent2"/>
                  </a:solidFill>
                  <a:cs typeface="Arial" pitchFamily="34" charset="0"/>
                </a:rPr>
                <a:t>65</a:t>
              </a:r>
              <a:r>
                <a:rPr lang="en-US" altLang="ko-KR" sz="2400" b="1" dirty="0">
                  <a:solidFill>
                    <a:schemeClr val="accent2"/>
                  </a:solidFill>
                  <a:cs typeface="Arial" pitchFamily="34" charset="0"/>
                </a:rPr>
                <a:t>%</a:t>
              </a:r>
              <a:endParaRPr lang="ko-KR" altLang="en-US" sz="2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739A591B-D69A-438B-96B7-EE2936D2203A}"/>
                </a:ext>
              </a:extLst>
            </p:cNvPr>
            <p:cNvSpPr txBox="1"/>
            <p:nvPr/>
          </p:nvSpPr>
          <p:spPr>
            <a:xfrm>
              <a:off x="7920986" y="2068480"/>
              <a:ext cx="40942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bg1"/>
                  </a:solidFill>
                </a:rPr>
                <a:t>of Women Benefited from Economic Empowerment Initiatives</a:t>
              </a:r>
              <a:endParaRPr lang="en-US" altLang="ko-KR" sz="16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AF2C53F4-D963-4B91-A77D-3E1F1189B874}"/>
                </a:ext>
              </a:extLst>
            </p:cNvPr>
            <p:cNvSpPr txBox="1"/>
            <p:nvPr/>
          </p:nvSpPr>
          <p:spPr>
            <a:xfrm>
              <a:off x="6658914" y="2709168"/>
              <a:ext cx="493301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65% of rural women involved in UN development programs reported improvements in their economic stability through skills training and microfinance.</a:t>
              </a:r>
              <a:endParaRPr lang="en-US" altLang="ko-KR" sz="14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285028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</TotalTime>
  <Words>804</Words>
  <Application>Microsoft Office PowerPoint</Application>
  <PresentationFormat>Widescreen</PresentationFormat>
  <Paragraphs>119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HP</cp:lastModifiedBy>
  <cp:revision>177</cp:revision>
  <dcterms:created xsi:type="dcterms:W3CDTF">2018-04-24T17:14:44Z</dcterms:created>
  <dcterms:modified xsi:type="dcterms:W3CDTF">2024-10-11T20:01:47Z</dcterms:modified>
</cp:coreProperties>
</file>